
<file path=[Content_Types].xml><?xml version="1.0" encoding="utf-8"?>
<Types xmlns="http://schemas.openxmlformats.org/package/2006/content-types">
  <Default Extension="wav" ContentType="audio/x-wav"/>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695" r:id="rId3"/>
    <p:sldId id="696" r:id="rId4"/>
    <p:sldId id="697" r:id="rId5"/>
    <p:sldId id="698" r:id="rId6"/>
    <p:sldId id="699" r:id="rId7"/>
    <p:sldId id="700" r:id="rId8"/>
    <p:sldId id="701" r:id="rId9"/>
    <p:sldId id="702" r:id="rId11"/>
    <p:sldId id="703" r:id="rId12"/>
    <p:sldId id="704" r:id="rId13"/>
    <p:sldId id="705" r:id="rId14"/>
    <p:sldId id="706" r:id="rId15"/>
    <p:sldId id="707" r:id="rId16"/>
    <p:sldId id="708" r:id="rId17"/>
    <p:sldId id="709" r:id="rId18"/>
    <p:sldId id="710" r:id="rId19"/>
    <p:sldId id="711" r:id="rId20"/>
    <p:sldId id="712" r:id="rId21"/>
    <p:sldId id="713" r:id="rId22"/>
    <p:sldId id="714" r:id="rId23"/>
    <p:sldId id="715" r:id="rId24"/>
    <p:sldId id="716" r:id="rId25"/>
    <p:sldId id="717" r:id="rId26"/>
    <p:sldId id="718" r:id="rId27"/>
    <p:sldId id="719" r:id="rId28"/>
    <p:sldId id="720" r:id="rId29"/>
    <p:sldId id="721" r:id="rId30"/>
    <p:sldId id="722" r:id="rId31"/>
    <p:sldId id="723" r:id="rId32"/>
    <p:sldId id="724" r:id="rId33"/>
    <p:sldId id="725" r:id="rId34"/>
    <p:sldId id="726" r:id="rId35"/>
    <p:sldId id="727" r:id="rId36"/>
    <p:sldId id="728" r:id="rId37"/>
    <p:sldId id="729" r:id="rId38"/>
    <p:sldId id="730" r:id="rId39"/>
    <p:sldId id="731" r:id="rId40"/>
    <p:sldId id="732" r:id="rId41"/>
    <p:sldId id="733" r:id="rId42"/>
    <p:sldId id="734" r:id="rId43"/>
    <p:sldId id="735" r:id="rId44"/>
    <p:sldId id="736" r:id="rId45"/>
    <p:sldId id="737" r:id="rId46"/>
    <p:sldId id="738" r:id="rId47"/>
    <p:sldId id="739" r:id="rId48"/>
    <p:sldId id="740" r:id="rId49"/>
    <p:sldId id="741" r:id="rId50"/>
    <p:sldId id="742" r:id="rId51"/>
    <p:sldId id="743" r:id="rId52"/>
    <p:sldId id="744" r:id="rId53"/>
    <p:sldId id="745" r:id="rId54"/>
    <p:sldId id="746" r:id="rId55"/>
    <p:sldId id="747" r:id="rId56"/>
    <p:sldId id="748" r:id="rId57"/>
    <p:sldId id="749" r:id="rId58"/>
    <p:sldId id="750" r:id="rId59"/>
    <p:sldId id="751" r:id="rId60"/>
    <p:sldId id="752" r:id="rId61"/>
    <p:sldId id="753" r:id="rId62"/>
    <p:sldId id="754" r:id="rId63"/>
    <p:sldId id="755" r:id="rId64"/>
    <p:sldId id="756" r:id="rId65"/>
    <p:sldId id="757" r:id="rId66"/>
    <p:sldId id="758" r:id="rId67"/>
    <p:sldId id="759" r:id="rId68"/>
    <p:sldId id="760" r:id="rId69"/>
    <p:sldId id="761" r:id="rId70"/>
  </p:sldIdLst>
  <p:sldSz cx="12192000" cy="6858000"/>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 泽元" initials="张" lastIdx="1" clrIdx="0"/>
  <p:cmAuthor id="7" name="Taylor Hartwell" initials="TH [6]" lastIdx="1" clrIdx="6"/>
  <p:cmAuthor id="1" name="陈宣霖" initials="陈" lastIdx="1" clrIdx="0"/>
  <p:cmAuthor id="2" name="作者" initials="A" lastIdx="1" clrIdx="1"/>
  <p:cmAuthor id="4" name="DTY" initials="D" lastIdx="1" clrIdx="7"/>
  <p:cmAuthor id="5" name="未知用户11" initials="未知用户11" lastIdx="1" clrIdx="4"/>
  <p:cmAuthor id="8" name="Administrator" initials="A" lastIdx="1" clrIdx="8"/>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5" Type="http://schemas.openxmlformats.org/officeDocument/2006/relationships/tags" Target="tags/tag436.xml"/><Relationship Id="rId74" Type="http://schemas.openxmlformats.org/officeDocument/2006/relationships/commentAuthors" Target="commentAuthors.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2.wav"/><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2.wav"/><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2.wav"/><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2.wav"/><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tags" Target="../tags/tag183.xml"/><Relationship Id="rId5" Type="http://schemas.microsoft.com/office/2007/relationships/hdphoto" Target="../media/image30.wdp"/><Relationship Id="rId4" Type="http://schemas.openxmlformats.org/officeDocument/2006/relationships/image" Target="../media/image29.png"/><Relationship Id="rId3" Type="http://schemas.openxmlformats.org/officeDocument/2006/relationships/tags" Target="../tags/tag182.xml"/><Relationship Id="rId2" Type="http://schemas.openxmlformats.org/officeDocument/2006/relationships/image" Target="../media/image28.png"/><Relationship Id="rId11" Type="http://schemas.openxmlformats.org/officeDocument/2006/relationships/slideLayout" Target="../slideLayouts/slideLayout1.xml"/><Relationship Id="rId10" Type="http://schemas.openxmlformats.org/officeDocument/2006/relationships/audio" Target="../media/audio3.wav"/><Relationship Id="rId1" Type="http://schemas.openxmlformats.org/officeDocument/2006/relationships/tags" Target="../tags/tag181.xml"/></Relationships>
</file>

<file path=ppt/slides/_rels/slide15.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32.png"/><Relationship Id="rId7" Type="http://schemas.openxmlformats.org/officeDocument/2006/relationships/image" Target="../media/image33.png"/><Relationship Id="rId6" Type="http://schemas.openxmlformats.org/officeDocument/2006/relationships/tags" Target="../tags/tag186.xml"/><Relationship Id="rId5" Type="http://schemas.microsoft.com/office/2007/relationships/hdphoto" Target="../media/image30.wdp"/><Relationship Id="rId4" Type="http://schemas.openxmlformats.org/officeDocument/2006/relationships/image" Target="../media/image29.png"/><Relationship Id="rId3" Type="http://schemas.openxmlformats.org/officeDocument/2006/relationships/tags" Target="../tags/tag185.xml"/><Relationship Id="rId2" Type="http://schemas.openxmlformats.org/officeDocument/2006/relationships/image" Target="../media/image28.png"/><Relationship Id="rId11" Type="http://schemas.openxmlformats.org/officeDocument/2006/relationships/slideLayout" Target="../slideLayouts/slideLayout1.xml"/><Relationship Id="rId10" Type="http://schemas.openxmlformats.org/officeDocument/2006/relationships/audio" Target="../media/audio3.wav"/><Relationship Id="rId1" Type="http://schemas.openxmlformats.org/officeDocument/2006/relationships/tags" Target="../tags/tag184.xml"/></Relationships>
</file>

<file path=ppt/slides/_rels/slide16.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32.png"/><Relationship Id="rId7" Type="http://schemas.openxmlformats.org/officeDocument/2006/relationships/image" Target="../media/image34.png"/><Relationship Id="rId6" Type="http://schemas.openxmlformats.org/officeDocument/2006/relationships/tags" Target="../tags/tag189.xml"/><Relationship Id="rId5" Type="http://schemas.microsoft.com/office/2007/relationships/hdphoto" Target="../media/image30.wdp"/><Relationship Id="rId4" Type="http://schemas.openxmlformats.org/officeDocument/2006/relationships/image" Target="../media/image29.png"/><Relationship Id="rId3" Type="http://schemas.openxmlformats.org/officeDocument/2006/relationships/tags" Target="../tags/tag188.xml"/><Relationship Id="rId2" Type="http://schemas.openxmlformats.org/officeDocument/2006/relationships/image" Target="../media/image28.png"/><Relationship Id="rId11" Type="http://schemas.openxmlformats.org/officeDocument/2006/relationships/slideLayout" Target="../slideLayouts/slideLayout1.xml"/><Relationship Id="rId10" Type="http://schemas.openxmlformats.org/officeDocument/2006/relationships/audio" Target="../media/audio3.wav"/><Relationship Id="rId1" Type="http://schemas.openxmlformats.org/officeDocument/2006/relationships/tags" Target="../tags/tag18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190.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tags" Target="../tags/tag191.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tags" Target="../tags/tag19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193.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4.wav"/><Relationship Id="rId2" Type="http://schemas.openxmlformats.org/officeDocument/2006/relationships/image" Target="../media/image46.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4.wav"/><Relationship Id="rId2" Type="http://schemas.openxmlformats.org/officeDocument/2006/relationships/image" Target="../media/image46.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4.wav"/><Relationship Id="rId2" Type="http://schemas.openxmlformats.org/officeDocument/2006/relationships/image" Target="../media/image46.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4.wav"/><Relationship Id="rId2" Type="http://schemas.openxmlformats.org/officeDocument/2006/relationships/image" Target="../media/image46.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5.wav"/><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194.xml"/><Relationship Id="rId2" Type="http://schemas.openxmlformats.org/officeDocument/2006/relationships/image" Target="../media/image3.png"/><Relationship Id="rId1" Type="http://schemas.openxmlformats.org/officeDocument/2006/relationships/image" Target="../media/image48.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image" Target="../media/image4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99" Type="http://schemas.openxmlformats.org/officeDocument/2006/relationships/tags" Target="../tags/tag292.xml"/><Relationship Id="rId98" Type="http://schemas.openxmlformats.org/officeDocument/2006/relationships/tags" Target="../tags/tag291.xml"/><Relationship Id="rId97" Type="http://schemas.openxmlformats.org/officeDocument/2006/relationships/tags" Target="../tags/tag290.xml"/><Relationship Id="rId96" Type="http://schemas.openxmlformats.org/officeDocument/2006/relationships/tags" Target="../tags/tag289.xml"/><Relationship Id="rId95" Type="http://schemas.openxmlformats.org/officeDocument/2006/relationships/tags" Target="../tags/tag288.xml"/><Relationship Id="rId94" Type="http://schemas.openxmlformats.org/officeDocument/2006/relationships/tags" Target="../tags/tag287.xml"/><Relationship Id="rId93" Type="http://schemas.openxmlformats.org/officeDocument/2006/relationships/tags" Target="../tags/tag286.xml"/><Relationship Id="rId92" Type="http://schemas.openxmlformats.org/officeDocument/2006/relationships/tags" Target="../tags/tag285.xml"/><Relationship Id="rId91" Type="http://schemas.openxmlformats.org/officeDocument/2006/relationships/tags" Target="../tags/tag284.xml"/><Relationship Id="rId90" Type="http://schemas.openxmlformats.org/officeDocument/2006/relationships/tags" Target="../tags/tag283.xml"/><Relationship Id="rId9" Type="http://schemas.openxmlformats.org/officeDocument/2006/relationships/tags" Target="../tags/tag202.xml"/><Relationship Id="rId89" Type="http://schemas.openxmlformats.org/officeDocument/2006/relationships/tags" Target="../tags/tag282.xml"/><Relationship Id="rId88" Type="http://schemas.openxmlformats.org/officeDocument/2006/relationships/tags" Target="../tags/tag281.xml"/><Relationship Id="rId87" Type="http://schemas.openxmlformats.org/officeDocument/2006/relationships/tags" Target="../tags/tag280.xml"/><Relationship Id="rId86" Type="http://schemas.openxmlformats.org/officeDocument/2006/relationships/tags" Target="../tags/tag279.xml"/><Relationship Id="rId85" Type="http://schemas.openxmlformats.org/officeDocument/2006/relationships/tags" Target="../tags/tag278.xml"/><Relationship Id="rId84" Type="http://schemas.openxmlformats.org/officeDocument/2006/relationships/tags" Target="../tags/tag277.xml"/><Relationship Id="rId83" Type="http://schemas.openxmlformats.org/officeDocument/2006/relationships/tags" Target="../tags/tag276.xml"/><Relationship Id="rId82" Type="http://schemas.openxmlformats.org/officeDocument/2006/relationships/tags" Target="../tags/tag275.xml"/><Relationship Id="rId81" Type="http://schemas.openxmlformats.org/officeDocument/2006/relationships/tags" Target="../tags/tag274.xml"/><Relationship Id="rId80" Type="http://schemas.openxmlformats.org/officeDocument/2006/relationships/tags" Target="../tags/tag273.xml"/><Relationship Id="rId8" Type="http://schemas.openxmlformats.org/officeDocument/2006/relationships/tags" Target="../tags/tag201.xml"/><Relationship Id="rId79" Type="http://schemas.openxmlformats.org/officeDocument/2006/relationships/tags" Target="../tags/tag272.xml"/><Relationship Id="rId78" Type="http://schemas.openxmlformats.org/officeDocument/2006/relationships/tags" Target="../tags/tag271.xml"/><Relationship Id="rId77" Type="http://schemas.openxmlformats.org/officeDocument/2006/relationships/tags" Target="../tags/tag270.xml"/><Relationship Id="rId76" Type="http://schemas.openxmlformats.org/officeDocument/2006/relationships/tags" Target="../tags/tag269.xml"/><Relationship Id="rId75" Type="http://schemas.openxmlformats.org/officeDocument/2006/relationships/tags" Target="../tags/tag268.xml"/><Relationship Id="rId74" Type="http://schemas.openxmlformats.org/officeDocument/2006/relationships/tags" Target="../tags/tag267.xml"/><Relationship Id="rId73" Type="http://schemas.openxmlformats.org/officeDocument/2006/relationships/tags" Target="../tags/tag266.xml"/><Relationship Id="rId72" Type="http://schemas.openxmlformats.org/officeDocument/2006/relationships/tags" Target="../tags/tag265.xml"/><Relationship Id="rId71" Type="http://schemas.openxmlformats.org/officeDocument/2006/relationships/tags" Target="../tags/tag264.xml"/><Relationship Id="rId70" Type="http://schemas.openxmlformats.org/officeDocument/2006/relationships/tags" Target="../tags/tag263.xml"/><Relationship Id="rId7" Type="http://schemas.openxmlformats.org/officeDocument/2006/relationships/tags" Target="../tags/tag200.xml"/><Relationship Id="rId69" Type="http://schemas.openxmlformats.org/officeDocument/2006/relationships/tags" Target="../tags/tag262.xml"/><Relationship Id="rId68" Type="http://schemas.openxmlformats.org/officeDocument/2006/relationships/tags" Target="../tags/tag261.xml"/><Relationship Id="rId67" Type="http://schemas.openxmlformats.org/officeDocument/2006/relationships/tags" Target="../tags/tag260.xml"/><Relationship Id="rId66" Type="http://schemas.openxmlformats.org/officeDocument/2006/relationships/tags" Target="../tags/tag259.xml"/><Relationship Id="rId65" Type="http://schemas.openxmlformats.org/officeDocument/2006/relationships/tags" Target="../tags/tag258.xml"/><Relationship Id="rId64" Type="http://schemas.openxmlformats.org/officeDocument/2006/relationships/tags" Target="../tags/tag257.xml"/><Relationship Id="rId63" Type="http://schemas.openxmlformats.org/officeDocument/2006/relationships/tags" Target="../tags/tag256.xml"/><Relationship Id="rId62" Type="http://schemas.openxmlformats.org/officeDocument/2006/relationships/tags" Target="../tags/tag255.xml"/><Relationship Id="rId61" Type="http://schemas.openxmlformats.org/officeDocument/2006/relationships/tags" Target="../tags/tag254.xml"/><Relationship Id="rId60" Type="http://schemas.openxmlformats.org/officeDocument/2006/relationships/tags" Target="../tags/tag253.xml"/><Relationship Id="rId6" Type="http://schemas.openxmlformats.org/officeDocument/2006/relationships/tags" Target="../tags/tag199.xml"/><Relationship Id="rId59" Type="http://schemas.openxmlformats.org/officeDocument/2006/relationships/tags" Target="../tags/tag252.xml"/><Relationship Id="rId58" Type="http://schemas.openxmlformats.org/officeDocument/2006/relationships/tags" Target="../tags/tag251.xml"/><Relationship Id="rId57" Type="http://schemas.openxmlformats.org/officeDocument/2006/relationships/tags" Target="../tags/tag250.xml"/><Relationship Id="rId56" Type="http://schemas.openxmlformats.org/officeDocument/2006/relationships/tags" Target="../tags/tag249.xml"/><Relationship Id="rId55" Type="http://schemas.openxmlformats.org/officeDocument/2006/relationships/tags" Target="../tags/tag248.xml"/><Relationship Id="rId54" Type="http://schemas.openxmlformats.org/officeDocument/2006/relationships/tags" Target="../tags/tag247.xml"/><Relationship Id="rId53" Type="http://schemas.openxmlformats.org/officeDocument/2006/relationships/tags" Target="../tags/tag246.xml"/><Relationship Id="rId52" Type="http://schemas.openxmlformats.org/officeDocument/2006/relationships/tags" Target="../tags/tag245.xml"/><Relationship Id="rId51" Type="http://schemas.openxmlformats.org/officeDocument/2006/relationships/tags" Target="../tags/tag244.xml"/><Relationship Id="rId50" Type="http://schemas.openxmlformats.org/officeDocument/2006/relationships/tags" Target="../tags/tag243.xml"/><Relationship Id="rId5" Type="http://schemas.openxmlformats.org/officeDocument/2006/relationships/tags" Target="../tags/tag198.xml"/><Relationship Id="rId49" Type="http://schemas.openxmlformats.org/officeDocument/2006/relationships/tags" Target="../tags/tag242.xml"/><Relationship Id="rId48" Type="http://schemas.openxmlformats.org/officeDocument/2006/relationships/tags" Target="../tags/tag241.xml"/><Relationship Id="rId47" Type="http://schemas.openxmlformats.org/officeDocument/2006/relationships/tags" Target="../tags/tag240.xml"/><Relationship Id="rId46" Type="http://schemas.openxmlformats.org/officeDocument/2006/relationships/tags" Target="../tags/tag239.xml"/><Relationship Id="rId45" Type="http://schemas.openxmlformats.org/officeDocument/2006/relationships/tags" Target="../tags/tag238.xml"/><Relationship Id="rId44" Type="http://schemas.openxmlformats.org/officeDocument/2006/relationships/tags" Target="../tags/tag237.xml"/><Relationship Id="rId43" Type="http://schemas.openxmlformats.org/officeDocument/2006/relationships/tags" Target="../tags/tag236.xml"/><Relationship Id="rId42" Type="http://schemas.openxmlformats.org/officeDocument/2006/relationships/tags" Target="../tags/tag235.xml"/><Relationship Id="rId41" Type="http://schemas.openxmlformats.org/officeDocument/2006/relationships/tags" Target="../tags/tag234.xml"/><Relationship Id="rId40" Type="http://schemas.openxmlformats.org/officeDocument/2006/relationships/tags" Target="../tags/tag233.xml"/><Relationship Id="rId4" Type="http://schemas.openxmlformats.org/officeDocument/2006/relationships/tags" Target="../tags/tag197.xml"/><Relationship Id="rId39" Type="http://schemas.openxmlformats.org/officeDocument/2006/relationships/tags" Target="../tags/tag232.xml"/><Relationship Id="rId38" Type="http://schemas.openxmlformats.org/officeDocument/2006/relationships/tags" Target="../tags/tag231.xml"/><Relationship Id="rId37" Type="http://schemas.openxmlformats.org/officeDocument/2006/relationships/tags" Target="../tags/tag230.xml"/><Relationship Id="rId36" Type="http://schemas.openxmlformats.org/officeDocument/2006/relationships/tags" Target="../tags/tag229.xml"/><Relationship Id="rId35" Type="http://schemas.openxmlformats.org/officeDocument/2006/relationships/tags" Target="../tags/tag228.xml"/><Relationship Id="rId34" Type="http://schemas.openxmlformats.org/officeDocument/2006/relationships/tags" Target="../tags/tag227.xml"/><Relationship Id="rId33" Type="http://schemas.openxmlformats.org/officeDocument/2006/relationships/tags" Target="../tags/tag226.xml"/><Relationship Id="rId32" Type="http://schemas.openxmlformats.org/officeDocument/2006/relationships/tags" Target="../tags/tag225.xml"/><Relationship Id="rId31" Type="http://schemas.openxmlformats.org/officeDocument/2006/relationships/tags" Target="../tags/tag224.xml"/><Relationship Id="rId30" Type="http://schemas.openxmlformats.org/officeDocument/2006/relationships/tags" Target="../tags/tag223.xml"/><Relationship Id="rId3" Type="http://schemas.openxmlformats.org/officeDocument/2006/relationships/tags" Target="../tags/tag196.xml"/><Relationship Id="rId29" Type="http://schemas.openxmlformats.org/officeDocument/2006/relationships/tags" Target="../tags/tag222.xml"/><Relationship Id="rId28" Type="http://schemas.openxmlformats.org/officeDocument/2006/relationships/tags" Target="../tags/tag221.xml"/><Relationship Id="rId27" Type="http://schemas.openxmlformats.org/officeDocument/2006/relationships/tags" Target="../tags/tag220.xml"/><Relationship Id="rId26" Type="http://schemas.openxmlformats.org/officeDocument/2006/relationships/tags" Target="../tags/tag219.xml"/><Relationship Id="rId25" Type="http://schemas.openxmlformats.org/officeDocument/2006/relationships/tags" Target="../tags/tag218.xml"/><Relationship Id="rId24" Type="http://schemas.openxmlformats.org/officeDocument/2006/relationships/tags" Target="../tags/tag217.xml"/><Relationship Id="rId23" Type="http://schemas.openxmlformats.org/officeDocument/2006/relationships/tags" Target="../tags/tag216.xml"/><Relationship Id="rId22" Type="http://schemas.openxmlformats.org/officeDocument/2006/relationships/tags" Target="../tags/tag215.xml"/><Relationship Id="rId21" Type="http://schemas.openxmlformats.org/officeDocument/2006/relationships/tags" Target="../tags/tag214.xml"/><Relationship Id="rId20" Type="http://schemas.openxmlformats.org/officeDocument/2006/relationships/tags" Target="../tags/tag213.xml"/><Relationship Id="rId2" Type="http://schemas.openxmlformats.org/officeDocument/2006/relationships/tags" Target="../tags/tag195.xml"/><Relationship Id="rId19" Type="http://schemas.openxmlformats.org/officeDocument/2006/relationships/tags" Target="../tags/tag212.xml"/><Relationship Id="rId18" Type="http://schemas.openxmlformats.org/officeDocument/2006/relationships/tags" Target="../tags/tag211.xml"/><Relationship Id="rId17" Type="http://schemas.openxmlformats.org/officeDocument/2006/relationships/tags" Target="../tags/tag210.xml"/><Relationship Id="rId16" Type="http://schemas.openxmlformats.org/officeDocument/2006/relationships/tags" Target="../tags/tag209.xml"/><Relationship Id="rId15" Type="http://schemas.openxmlformats.org/officeDocument/2006/relationships/tags" Target="../tags/tag208.xml"/><Relationship Id="rId14" Type="http://schemas.openxmlformats.org/officeDocument/2006/relationships/tags" Target="../tags/tag207.xml"/><Relationship Id="rId13" Type="http://schemas.openxmlformats.org/officeDocument/2006/relationships/tags" Target="../tags/tag206.xml"/><Relationship Id="rId12" Type="http://schemas.openxmlformats.org/officeDocument/2006/relationships/tags" Target="../tags/tag205.xml"/><Relationship Id="rId119" Type="http://schemas.openxmlformats.org/officeDocument/2006/relationships/slideLayout" Target="../slideLayouts/slideLayout1.xml"/><Relationship Id="rId118" Type="http://schemas.openxmlformats.org/officeDocument/2006/relationships/image" Target="../media/image3.png"/><Relationship Id="rId117" Type="http://schemas.openxmlformats.org/officeDocument/2006/relationships/tags" Target="../tags/tag310.xml"/><Relationship Id="rId116" Type="http://schemas.openxmlformats.org/officeDocument/2006/relationships/tags" Target="../tags/tag309.xml"/><Relationship Id="rId115" Type="http://schemas.openxmlformats.org/officeDocument/2006/relationships/tags" Target="../tags/tag308.xml"/><Relationship Id="rId114" Type="http://schemas.openxmlformats.org/officeDocument/2006/relationships/tags" Target="../tags/tag307.xml"/><Relationship Id="rId113" Type="http://schemas.openxmlformats.org/officeDocument/2006/relationships/tags" Target="../tags/tag306.xml"/><Relationship Id="rId112" Type="http://schemas.openxmlformats.org/officeDocument/2006/relationships/tags" Target="../tags/tag305.xml"/><Relationship Id="rId111" Type="http://schemas.openxmlformats.org/officeDocument/2006/relationships/tags" Target="../tags/tag304.xml"/><Relationship Id="rId110" Type="http://schemas.openxmlformats.org/officeDocument/2006/relationships/tags" Target="../tags/tag303.xml"/><Relationship Id="rId11" Type="http://schemas.openxmlformats.org/officeDocument/2006/relationships/tags" Target="../tags/tag204.xml"/><Relationship Id="rId109" Type="http://schemas.openxmlformats.org/officeDocument/2006/relationships/tags" Target="../tags/tag302.xml"/><Relationship Id="rId108" Type="http://schemas.openxmlformats.org/officeDocument/2006/relationships/tags" Target="../tags/tag301.xml"/><Relationship Id="rId107" Type="http://schemas.openxmlformats.org/officeDocument/2006/relationships/tags" Target="../tags/tag300.xml"/><Relationship Id="rId106" Type="http://schemas.openxmlformats.org/officeDocument/2006/relationships/tags" Target="../tags/tag299.xml"/><Relationship Id="rId105" Type="http://schemas.openxmlformats.org/officeDocument/2006/relationships/tags" Target="../tags/tag298.xml"/><Relationship Id="rId104" Type="http://schemas.openxmlformats.org/officeDocument/2006/relationships/tags" Target="../tags/tag297.xml"/><Relationship Id="rId103" Type="http://schemas.openxmlformats.org/officeDocument/2006/relationships/tags" Target="../tags/tag296.xml"/><Relationship Id="rId102" Type="http://schemas.openxmlformats.org/officeDocument/2006/relationships/tags" Target="../tags/tag295.xml"/><Relationship Id="rId101" Type="http://schemas.openxmlformats.org/officeDocument/2006/relationships/tags" Target="../tags/tag294.xml"/><Relationship Id="rId100" Type="http://schemas.openxmlformats.org/officeDocument/2006/relationships/tags" Target="../tags/tag293.xml"/><Relationship Id="rId10" Type="http://schemas.openxmlformats.org/officeDocument/2006/relationships/tags" Target="../tags/tag203.xml"/><Relationship Id="rId1" Type="http://schemas.openxmlformats.org/officeDocument/2006/relationships/image" Target="../media/image10.jpe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18.png"/><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3.jpe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54.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 Id="rId3" Type="http://schemas.openxmlformats.org/officeDocument/2006/relationships/image" Target="../media/image63.jpeg"/><Relationship Id="rId2" Type="http://schemas.openxmlformats.org/officeDocument/2006/relationships/image" Target="../media/image6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55.png"/><Relationship Id="rId4" Type="http://schemas.openxmlformats.org/officeDocument/2006/relationships/image" Target="../media/image61.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6.jpeg"/><Relationship Id="rId5" Type="http://schemas.openxmlformats.org/officeDocument/2006/relationships/image" Target="../media/image59.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tags" Target="../tags/tag311.xml"/><Relationship Id="rId2" Type="http://schemas.openxmlformats.org/officeDocument/2006/relationships/image" Target="../media/image3.png"/><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12.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13.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8.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14.xml"/><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4.wav"/><Relationship Id="rId2" Type="http://schemas.openxmlformats.org/officeDocument/2006/relationships/image" Target="../media/image46.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15.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4.wav"/><Relationship Id="rId2" Type="http://schemas.openxmlformats.org/officeDocument/2006/relationships/image" Target="../media/image46.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16.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4.wav"/><Relationship Id="rId2" Type="http://schemas.openxmlformats.org/officeDocument/2006/relationships/image" Target="../media/image46.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317.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99" Type="http://schemas.openxmlformats.org/officeDocument/2006/relationships/tags" Target="../tags/tag160.xml"/><Relationship Id="rId98" Type="http://schemas.openxmlformats.org/officeDocument/2006/relationships/tags" Target="../tags/tag159.xml"/><Relationship Id="rId97" Type="http://schemas.openxmlformats.org/officeDocument/2006/relationships/tags" Target="../tags/tag158.xml"/><Relationship Id="rId96" Type="http://schemas.openxmlformats.org/officeDocument/2006/relationships/tags" Target="../tags/tag157.xml"/><Relationship Id="rId95" Type="http://schemas.openxmlformats.org/officeDocument/2006/relationships/tags" Target="../tags/tag156.xml"/><Relationship Id="rId94" Type="http://schemas.openxmlformats.org/officeDocument/2006/relationships/tags" Target="../tags/tag155.xml"/><Relationship Id="rId93" Type="http://schemas.openxmlformats.org/officeDocument/2006/relationships/tags" Target="../tags/tag154.xml"/><Relationship Id="rId92" Type="http://schemas.openxmlformats.org/officeDocument/2006/relationships/tags" Target="../tags/tag153.xml"/><Relationship Id="rId91" Type="http://schemas.openxmlformats.org/officeDocument/2006/relationships/tags" Target="../tags/tag152.xml"/><Relationship Id="rId90" Type="http://schemas.openxmlformats.org/officeDocument/2006/relationships/tags" Target="../tags/tag151.xml"/><Relationship Id="rId9" Type="http://schemas.openxmlformats.org/officeDocument/2006/relationships/tags" Target="../tags/tag70.xml"/><Relationship Id="rId89" Type="http://schemas.openxmlformats.org/officeDocument/2006/relationships/tags" Target="../tags/tag150.xml"/><Relationship Id="rId88" Type="http://schemas.openxmlformats.org/officeDocument/2006/relationships/tags" Target="../tags/tag149.xml"/><Relationship Id="rId87" Type="http://schemas.openxmlformats.org/officeDocument/2006/relationships/tags" Target="../tags/tag148.xml"/><Relationship Id="rId86" Type="http://schemas.openxmlformats.org/officeDocument/2006/relationships/tags" Target="../tags/tag147.xml"/><Relationship Id="rId85" Type="http://schemas.openxmlformats.org/officeDocument/2006/relationships/tags" Target="../tags/tag146.xml"/><Relationship Id="rId84" Type="http://schemas.openxmlformats.org/officeDocument/2006/relationships/tags" Target="../tags/tag145.xml"/><Relationship Id="rId83" Type="http://schemas.openxmlformats.org/officeDocument/2006/relationships/tags" Target="../tags/tag144.xml"/><Relationship Id="rId82" Type="http://schemas.openxmlformats.org/officeDocument/2006/relationships/tags" Target="../tags/tag143.xml"/><Relationship Id="rId81" Type="http://schemas.openxmlformats.org/officeDocument/2006/relationships/tags" Target="../tags/tag142.xml"/><Relationship Id="rId80" Type="http://schemas.openxmlformats.org/officeDocument/2006/relationships/tags" Target="../tags/tag141.xml"/><Relationship Id="rId8" Type="http://schemas.openxmlformats.org/officeDocument/2006/relationships/tags" Target="../tags/tag69.xml"/><Relationship Id="rId79" Type="http://schemas.openxmlformats.org/officeDocument/2006/relationships/tags" Target="../tags/tag140.xml"/><Relationship Id="rId78" Type="http://schemas.openxmlformats.org/officeDocument/2006/relationships/tags" Target="../tags/tag139.xml"/><Relationship Id="rId77" Type="http://schemas.openxmlformats.org/officeDocument/2006/relationships/tags" Target="../tags/tag138.xml"/><Relationship Id="rId76" Type="http://schemas.openxmlformats.org/officeDocument/2006/relationships/tags" Target="../tags/tag137.xml"/><Relationship Id="rId75" Type="http://schemas.openxmlformats.org/officeDocument/2006/relationships/tags" Target="../tags/tag136.xml"/><Relationship Id="rId74" Type="http://schemas.openxmlformats.org/officeDocument/2006/relationships/tags" Target="../tags/tag135.xml"/><Relationship Id="rId73" Type="http://schemas.openxmlformats.org/officeDocument/2006/relationships/tags" Target="../tags/tag134.xml"/><Relationship Id="rId72" Type="http://schemas.openxmlformats.org/officeDocument/2006/relationships/tags" Target="../tags/tag133.xml"/><Relationship Id="rId71" Type="http://schemas.openxmlformats.org/officeDocument/2006/relationships/tags" Target="../tags/tag132.xml"/><Relationship Id="rId70" Type="http://schemas.openxmlformats.org/officeDocument/2006/relationships/tags" Target="../tags/tag131.xml"/><Relationship Id="rId7" Type="http://schemas.openxmlformats.org/officeDocument/2006/relationships/tags" Target="../tags/tag68.xml"/><Relationship Id="rId69" Type="http://schemas.openxmlformats.org/officeDocument/2006/relationships/tags" Target="../tags/tag130.xml"/><Relationship Id="rId68" Type="http://schemas.openxmlformats.org/officeDocument/2006/relationships/tags" Target="../tags/tag129.xml"/><Relationship Id="rId67" Type="http://schemas.openxmlformats.org/officeDocument/2006/relationships/tags" Target="../tags/tag128.xml"/><Relationship Id="rId66" Type="http://schemas.openxmlformats.org/officeDocument/2006/relationships/tags" Target="../tags/tag127.xml"/><Relationship Id="rId65" Type="http://schemas.openxmlformats.org/officeDocument/2006/relationships/tags" Target="../tags/tag126.xml"/><Relationship Id="rId64" Type="http://schemas.openxmlformats.org/officeDocument/2006/relationships/tags" Target="../tags/tag125.xml"/><Relationship Id="rId63" Type="http://schemas.openxmlformats.org/officeDocument/2006/relationships/tags" Target="../tags/tag124.xml"/><Relationship Id="rId62" Type="http://schemas.openxmlformats.org/officeDocument/2006/relationships/tags" Target="../tags/tag123.xml"/><Relationship Id="rId61" Type="http://schemas.openxmlformats.org/officeDocument/2006/relationships/tags" Target="../tags/tag122.xml"/><Relationship Id="rId60" Type="http://schemas.openxmlformats.org/officeDocument/2006/relationships/tags" Target="../tags/tag121.xml"/><Relationship Id="rId6" Type="http://schemas.openxmlformats.org/officeDocument/2006/relationships/tags" Target="../tags/tag67.xml"/><Relationship Id="rId59" Type="http://schemas.openxmlformats.org/officeDocument/2006/relationships/tags" Target="../tags/tag120.xml"/><Relationship Id="rId58" Type="http://schemas.openxmlformats.org/officeDocument/2006/relationships/tags" Target="../tags/tag119.xml"/><Relationship Id="rId57" Type="http://schemas.openxmlformats.org/officeDocument/2006/relationships/tags" Target="../tags/tag118.xml"/><Relationship Id="rId56" Type="http://schemas.openxmlformats.org/officeDocument/2006/relationships/tags" Target="../tags/tag117.xml"/><Relationship Id="rId55" Type="http://schemas.openxmlformats.org/officeDocument/2006/relationships/tags" Target="../tags/tag116.xml"/><Relationship Id="rId54" Type="http://schemas.openxmlformats.org/officeDocument/2006/relationships/tags" Target="../tags/tag115.xml"/><Relationship Id="rId53" Type="http://schemas.openxmlformats.org/officeDocument/2006/relationships/tags" Target="../tags/tag114.xml"/><Relationship Id="rId52" Type="http://schemas.openxmlformats.org/officeDocument/2006/relationships/tags" Target="../tags/tag113.xml"/><Relationship Id="rId51" Type="http://schemas.openxmlformats.org/officeDocument/2006/relationships/tags" Target="../tags/tag112.xml"/><Relationship Id="rId50" Type="http://schemas.openxmlformats.org/officeDocument/2006/relationships/tags" Target="../tags/tag111.xml"/><Relationship Id="rId5" Type="http://schemas.openxmlformats.org/officeDocument/2006/relationships/tags" Target="../tags/tag66.xml"/><Relationship Id="rId49" Type="http://schemas.openxmlformats.org/officeDocument/2006/relationships/tags" Target="../tags/tag110.xml"/><Relationship Id="rId48" Type="http://schemas.openxmlformats.org/officeDocument/2006/relationships/tags" Target="../tags/tag109.xml"/><Relationship Id="rId47" Type="http://schemas.openxmlformats.org/officeDocument/2006/relationships/tags" Target="../tags/tag108.xml"/><Relationship Id="rId46" Type="http://schemas.openxmlformats.org/officeDocument/2006/relationships/tags" Target="../tags/tag107.xml"/><Relationship Id="rId45" Type="http://schemas.openxmlformats.org/officeDocument/2006/relationships/tags" Target="../tags/tag106.xml"/><Relationship Id="rId44" Type="http://schemas.openxmlformats.org/officeDocument/2006/relationships/tags" Target="../tags/tag105.xml"/><Relationship Id="rId43" Type="http://schemas.openxmlformats.org/officeDocument/2006/relationships/tags" Target="../tags/tag104.xml"/><Relationship Id="rId42" Type="http://schemas.openxmlformats.org/officeDocument/2006/relationships/tags" Target="../tags/tag103.xml"/><Relationship Id="rId41" Type="http://schemas.openxmlformats.org/officeDocument/2006/relationships/tags" Target="../tags/tag102.xml"/><Relationship Id="rId40" Type="http://schemas.openxmlformats.org/officeDocument/2006/relationships/tags" Target="../tags/tag101.xml"/><Relationship Id="rId4" Type="http://schemas.openxmlformats.org/officeDocument/2006/relationships/tags" Target="../tags/tag65.xml"/><Relationship Id="rId39" Type="http://schemas.openxmlformats.org/officeDocument/2006/relationships/tags" Target="../tags/tag100.xml"/><Relationship Id="rId38" Type="http://schemas.openxmlformats.org/officeDocument/2006/relationships/tags" Target="../tags/tag99.xml"/><Relationship Id="rId37" Type="http://schemas.openxmlformats.org/officeDocument/2006/relationships/tags" Target="../tags/tag98.xml"/><Relationship Id="rId36" Type="http://schemas.openxmlformats.org/officeDocument/2006/relationships/tags" Target="../tags/tag97.xml"/><Relationship Id="rId35" Type="http://schemas.openxmlformats.org/officeDocument/2006/relationships/tags" Target="../tags/tag96.xml"/><Relationship Id="rId34" Type="http://schemas.openxmlformats.org/officeDocument/2006/relationships/tags" Target="../tags/tag95.xml"/><Relationship Id="rId33" Type="http://schemas.openxmlformats.org/officeDocument/2006/relationships/tags" Target="../tags/tag94.xml"/><Relationship Id="rId32" Type="http://schemas.openxmlformats.org/officeDocument/2006/relationships/tags" Target="../tags/tag93.xml"/><Relationship Id="rId31" Type="http://schemas.openxmlformats.org/officeDocument/2006/relationships/tags" Target="../tags/tag92.xml"/><Relationship Id="rId30" Type="http://schemas.openxmlformats.org/officeDocument/2006/relationships/tags" Target="../tags/tag91.xml"/><Relationship Id="rId3" Type="http://schemas.openxmlformats.org/officeDocument/2006/relationships/tags" Target="../tags/tag64.xml"/><Relationship Id="rId29" Type="http://schemas.openxmlformats.org/officeDocument/2006/relationships/tags" Target="../tags/tag90.xml"/><Relationship Id="rId28" Type="http://schemas.openxmlformats.org/officeDocument/2006/relationships/tags" Target="../tags/tag89.xml"/><Relationship Id="rId27" Type="http://schemas.openxmlformats.org/officeDocument/2006/relationships/tags" Target="../tags/tag88.xml"/><Relationship Id="rId26" Type="http://schemas.openxmlformats.org/officeDocument/2006/relationships/tags" Target="../tags/tag87.xml"/><Relationship Id="rId25" Type="http://schemas.openxmlformats.org/officeDocument/2006/relationships/tags" Target="../tags/tag86.xml"/><Relationship Id="rId24" Type="http://schemas.openxmlformats.org/officeDocument/2006/relationships/tags" Target="../tags/tag85.xml"/><Relationship Id="rId23" Type="http://schemas.openxmlformats.org/officeDocument/2006/relationships/tags" Target="../tags/tag84.xml"/><Relationship Id="rId22" Type="http://schemas.openxmlformats.org/officeDocument/2006/relationships/tags" Target="../tags/tag83.xml"/><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tags" Target="../tags/tag63.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9" Type="http://schemas.openxmlformats.org/officeDocument/2006/relationships/slideLayout" Target="../slideLayouts/slideLayout1.xml"/><Relationship Id="rId118" Type="http://schemas.openxmlformats.org/officeDocument/2006/relationships/image" Target="../media/image3.png"/><Relationship Id="rId117" Type="http://schemas.openxmlformats.org/officeDocument/2006/relationships/tags" Target="../tags/tag178.xml"/><Relationship Id="rId116" Type="http://schemas.openxmlformats.org/officeDocument/2006/relationships/tags" Target="../tags/tag177.xml"/><Relationship Id="rId115" Type="http://schemas.openxmlformats.org/officeDocument/2006/relationships/tags" Target="../tags/tag176.xml"/><Relationship Id="rId114" Type="http://schemas.openxmlformats.org/officeDocument/2006/relationships/tags" Target="../tags/tag175.xml"/><Relationship Id="rId113" Type="http://schemas.openxmlformats.org/officeDocument/2006/relationships/tags" Target="../tags/tag174.xml"/><Relationship Id="rId112" Type="http://schemas.openxmlformats.org/officeDocument/2006/relationships/tags" Target="../tags/tag173.xml"/><Relationship Id="rId111" Type="http://schemas.openxmlformats.org/officeDocument/2006/relationships/tags" Target="../tags/tag172.xml"/><Relationship Id="rId110" Type="http://schemas.openxmlformats.org/officeDocument/2006/relationships/tags" Target="../tags/tag171.xml"/><Relationship Id="rId11" Type="http://schemas.openxmlformats.org/officeDocument/2006/relationships/tags" Target="../tags/tag72.xml"/><Relationship Id="rId109" Type="http://schemas.openxmlformats.org/officeDocument/2006/relationships/tags" Target="../tags/tag170.xml"/><Relationship Id="rId108" Type="http://schemas.openxmlformats.org/officeDocument/2006/relationships/tags" Target="../tags/tag169.xml"/><Relationship Id="rId107" Type="http://schemas.openxmlformats.org/officeDocument/2006/relationships/tags" Target="../tags/tag168.xml"/><Relationship Id="rId106" Type="http://schemas.openxmlformats.org/officeDocument/2006/relationships/tags" Target="../tags/tag167.xml"/><Relationship Id="rId105" Type="http://schemas.openxmlformats.org/officeDocument/2006/relationships/tags" Target="../tags/tag166.xml"/><Relationship Id="rId104" Type="http://schemas.openxmlformats.org/officeDocument/2006/relationships/tags" Target="../tags/tag165.xml"/><Relationship Id="rId103" Type="http://schemas.openxmlformats.org/officeDocument/2006/relationships/tags" Target="../tags/tag164.xml"/><Relationship Id="rId102" Type="http://schemas.openxmlformats.org/officeDocument/2006/relationships/tags" Target="../tags/tag163.xml"/><Relationship Id="rId101" Type="http://schemas.openxmlformats.org/officeDocument/2006/relationships/tags" Target="../tags/tag162.xml"/><Relationship Id="rId100" Type="http://schemas.openxmlformats.org/officeDocument/2006/relationships/tags" Target="../tags/tag161.xml"/><Relationship Id="rId10" Type="http://schemas.openxmlformats.org/officeDocument/2006/relationships/tags" Target="../tags/tag71.xml"/><Relationship Id="rId1" Type="http://schemas.openxmlformats.org/officeDocument/2006/relationships/image" Target="../media/image10.jpe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audio" Target="../media/audio1.wav"/><Relationship Id="rId3" Type="http://schemas.openxmlformats.org/officeDocument/2006/relationships/audio" Target="../media/audio4.wav"/><Relationship Id="rId2" Type="http://schemas.openxmlformats.org/officeDocument/2006/relationships/image" Target="../media/image46.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5.wav"/><Relationship Id="rId1"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image" Target="../media/image49.jpe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image" Target="../media/image49.jpeg"/></Relationships>
</file>

<file path=ppt/slides/_rels/slide55.xml.rels><?xml version="1.0" encoding="UTF-8" standalone="yes"?>
<Relationships xmlns="http://schemas.openxmlformats.org/package/2006/relationships"><Relationship Id="rId99" Type="http://schemas.openxmlformats.org/officeDocument/2006/relationships/tags" Target="../tags/tag415.xml"/><Relationship Id="rId98" Type="http://schemas.openxmlformats.org/officeDocument/2006/relationships/tags" Target="../tags/tag414.xml"/><Relationship Id="rId97" Type="http://schemas.openxmlformats.org/officeDocument/2006/relationships/tags" Target="../tags/tag413.xml"/><Relationship Id="rId96" Type="http://schemas.openxmlformats.org/officeDocument/2006/relationships/tags" Target="../tags/tag412.xml"/><Relationship Id="rId95" Type="http://schemas.openxmlformats.org/officeDocument/2006/relationships/tags" Target="../tags/tag411.xml"/><Relationship Id="rId94" Type="http://schemas.openxmlformats.org/officeDocument/2006/relationships/tags" Target="../tags/tag410.xml"/><Relationship Id="rId93" Type="http://schemas.openxmlformats.org/officeDocument/2006/relationships/tags" Target="../tags/tag409.xml"/><Relationship Id="rId92" Type="http://schemas.openxmlformats.org/officeDocument/2006/relationships/tags" Target="../tags/tag408.xml"/><Relationship Id="rId91" Type="http://schemas.openxmlformats.org/officeDocument/2006/relationships/tags" Target="../tags/tag407.xml"/><Relationship Id="rId90" Type="http://schemas.openxmlformats.org/officeDocument/2006/relationships/tags" Target="../tags/tag406.xml"/><Relationship Id="rId9" Type="http://schemas.openxmlformats.org/officeDocument/2006/relationships/tags" Target="../tags/tag325.xml"/><Relationship Id="rId89" Type="http://schemas.openxmlformats.org/officeDocument/2006/relationships/tags" Target="../tags/tag405.xml"/><Relationship Id="rId88" Type="http://schemas.openxmlformats.org/officeDocument/2006/relationships/tags" Target="../tags/tag404.xml"/><Relationship Id="rId87" Type="http://schemas.openxmlformats.org/officeDocument/2006/relationships/tags" Target="../tags/tag403.xml"/><Relationship Id="rId86" Type="http://schemas.openxmlformats.org/officeDocument/2006/relationships/tags" Target="../tags/tag402.xml"/><Relationship Id="rId85" Type="http://schemas.openxmlformats.org/officeDocument/2006/relationships/tags" Target="../tags/tag401.xml"/><Relationship Id="rId84" Type="http://schemas.openxmlformats.org/officeDocument/2006/relationships/tags" Target="../tags/tag400.xml"/><Relationship Id="rId83" Type="http://schemas.openxmlformats.org/officeDocument/2006/relationships/tags" Target="../tags/tag399.xml"/><Relationship Id="rId82" Type="http://schemas.openxmlformats.org/officeDocument/2006/relationships/tags" Target="../tags/tag398.xml"/><Relationship Id="rId81" Type="http://schemas.openxmlformats.org/officeDocument/2006/relationships/tags" Target="../tags/tag397.xml"/><Relationship Id="rId80" Type="http://schemas.openxmlformats.org/officeDocument/2006/relationships/tags" Target="../tags/tag396.xml"/><Relationship Id="rId8" Type="http://schemas.openxmlformats.org/officeDocument/2006/relationships/tags" Target="../tags/tag324.xml"/><Relationship Id="rId79" Type="http://schemas.openxmlformats.org/officeDocument/2006/relationships/tags" Target="../tags/tag395.xml"/><Relationship Id="rId78" Type="http://schemas.openxmlformats.org/officeDocument/2006/relationships/tags" Target="../tags/tag394.xml"/><Relationship Id="rId77" Type="http://schemas.openxmlformats.org/officeDocument/2006/relationships/tags" Target="../tags/tag393.xml"/><Relationship Id="rId76" Type="http://schemas.openxmlformats.org/officeDocument/2006/relationships/tags" Target="../tags/tag392.xml"/><Relationship Id="rId75" Type="http://schemas.openxmlformats.org/officeDocument/2006/relationships/tags" Target="../tags/tag391.xml"/><Relationship Id="rId74" Type="http://schemas.openxmlformats.org/officeDocument/2006/relationships/tags" Target="../tags/tag390.xml"/><Relationship Id="rId73" Type="http://schemas.openxmlformats.org/officeDocument/2006/relationships/tags" Target="../tags/tag389.xml"/><Relationship Id="rId72" Type="http://schemas.openxmlformats.org/officeDocument/2006/relationships/tags" Target="../tags/tag388.xml"/><Relationship Id="rId71" Type="http://schemas.openxmlformats.org/officeDocument/2006/relationships/tags" Target="../tags/tag387.xml"/><Relationship Id="rId70" Type="http://schemas.openxmlformats.org/officeDocument/2006/relationships/tags" Target="../tags/tag386.xml"/><Relationship Id="rId7" Type="http://schemas.openxmlformats.org/officeDocument/2006/relationships/tags" Target="../tags/tag323.xml"/><Relationship Id="rId69" Type="http://schemas.openxmlformats.org/officeDocument/2006/relationships/tags" Target="../tags/tag385.xml"/><Relationship Id="rId68" Type="http://schemas.openxmlformats.org/officeDocument/2006/relationships/tags" Target="../tags/tag384.xml"/><Relationship Id="rId67" Type="http://schemas.openxmlformats.org/officeDocument/2006/relationships/tags" Target="../tags/tag383.xml"/><Relationship Id="rId66" Type="http://schemas.openxmlformats.org/officeDocument/2006/relationships/tags" Target="../tags/tag382.xml"/><Relationship Id="rId65" Type="http://schemas.openxmlformats.org/officeDocument/2006/relationships/tags" Target="../tags/tag381.xml"/><Relationship Id="rId64" Type="http://schemas.openxmlformats.org/officeDocument/2006/relationships/tags" Target="../tags/tag380.xml"/><Relationship Id="rId63" Type="http://schemas.openxmlformats.org/officeDocument/2006/relationships/tags" Target="../tags/tag379.xml"/><Relationship Id="rId62" Type="http://schemas.openxmlformats.org/officeDocument/2006/relationships/tags" Target="../tags/tag378.xml"/><Relationship Id="rId61" Type="http://schemas.openxmlformats.org/officeDocument/2006/relationships/tags" Target="../tags/tag377.xml"/><Relationship Id="rId60" Type="http://schemas.openxmlformats.org/officeDocument/2006/relationships/tags" Target="../tags/tag376.xml"/><Relationship Id="rId6" Type="http://schemas.openxmlformats.org/officeDocument/2006/relationships/tags" Target="../tags/tag322.xml"/><Relationship Id="rId59" Type="http://schemas.openxmlformats.org/officeDocument/2006/relationships/tags" Target="../tags/tag375.xml"/><Relationship Id="rId58" Type="http://schemas.openxmlformats.org/officeDocument/2006/relationships/tags" Target="../tags/tag374.xml"/><Relationship Id="rId57" Type="http://schemas.openxmlformats.org/officeDocument/2006/relationships/tags" Target="../tags/tag373.xml"/><Relationship Id="rId56" Type="http://schemas.openxmlformats.org/officeDocument/2006/relationships/tags" Target="../tags/tag372.xml"/><Relationship Id="rId55" Type="http://schemas.openxmlformats.org/officeDocument/2006/relationships/tags" Target="../tags/tag371.xml"/><Relationship Id="rId54" Type="http://schemas.openxmlformats.org/officeDocument/2006/relationships/tags" Target="../tags/tag370.xml"/><Relationship Id="rId53" Type="http://schemas.openxmlformats.org/officeDocument/2006/relationships/tags" Target="../tags/tag369.xml"/><Relationship Id="rId52" Type="http://schemas.openxmlformats.org/officeDocument/2006/relationships/tags" Target="../tags/tag368.xml"/><Relationship Id="rId51" Type="http://schemas.openxmlformats.org/officeDocument/2006/relationships/tags" Target="../tags/tag367.xml"/><Relationship Id="rId50" Type="http://schemas.openxmlformats.org/officeDocument/2006/relationships/tags" Target="../tags/tag366.xml"/><Relationship Id="rId5" Type="http://schemas.openxmlformats.org/officeDocument/2006/relationships/tags" Target="../tags/tag321.xml"/><Relationship Id="rId49" Type="http://schemas.openxmlformats.org/officeDocument/2006/relationships/tags" Target="../tags/tag365.xml"/><Relationship Id="rId48" Type="http://schemas.openxmlformats.org/officeDocument/2006/relationships/tags" Target="../tags/tag364.xml"/><Relationship Id="rId47" Type="http://schemas.openxmlformats.org/officeDocument/2006/relationships/tags" Target="../tags/tag363.xml"/><Relationship Id="rId46" Type="http://schemas.openxmlformats.org/officeDocument/2006/relationships/tags" Target="../tags/tag362.xml"/><Relationship Id="rId45" Type="http://schemas.openxmlformats.org/officeDocument/2006/relationships/tags" Target="../tags/tag361.xml"/><Relationship Id="rId44" Type="http://schemas.openxmlformats.org/officeDocument/2006/relationships/tags" Target="../tags/tag360.xml"/><Relationship Id="rId43" Type="http://schemas.openxmlformats.org/officeDocument/2006/relationships/tags" Target="../tags/tag359.xml"/><Relationship Id="rId42" Type="http://schemas.openxmlformats.org/officeDocument/2006/relationships/tags" Target="../tags/tag358.xml"/><Relationship Id="rId41" Type="http://schemas.openxmlformats.org/officeDocument/2006/relationships/tags" Target="../tags/tag357.xml"/><Relationship Id="rId40" Type="http://schemas.openxmlformats.org/officeDocument/2006/relationships/tags" Target="../tags/tag356.xml"/><Relationship Id="rId4" Type="http://schemas.openxmlformats.org/officeDocument/2006/relationships/tags" Target="../tags/tag320.xml"/><Relationship Id="rId39" Type="http://schemas.openxmlformats.org/officeDocument/2006/relationships/tags" Target="../tags/tag355.xml"/><Relationship Id="rId38" Type="http://schemas.openxmlformats.org/officeDocument/2006/relationships/tags" Target="../tags/tag354.xml"/><Relationship Id="rId37" Type="http://schemas.openxmlformats.org/officeDocument/2006/relationships/tags" Target="../tags/tag353.xml"/><Relationship Id="rId36" Type="http://schemas.openxmlformats.org/officeDocument/2006/relationships/tags" Target="../tags/tag352.xml"/><Relationship Id="rId35" Type="http://schemas.openxmlformats.org/officeDocument/2006/relationships/tags" Target="../tags/tag351.xml"/><Relationship Id="rId34" Type="http://schemas.openxmlformats.org/officeDocument/2006/relationships/tags" Target="../tags/tag350.xml"/><Relationship Id="rId33" Type="http://schemas.openxmlformats.org/officeDocument/2006/relationships/tags" Target="../tags/tag349.xml"/><Relationship Id="rId32" Type="http://schemas.openxmlformats.org/officeDocument/2006/relationships/tags" Target="../tags/tag348.xml"/><Relationship Id="rId31" Type="http://schemas.openxmlformats.org/officeDocument/2006/relationships/tags" Target="../tags/tag347.xml"/><Relationship Id="rId30" Type="http://schemas.openxmlformats.org/officeDocument/2006/relationships/tags" Target="../tags/tag346.xml"/><Relationship Id="rId3" Type="http://schemas.openxmlformats.org/officeDocument/2006/relationships/tags" Target="../tags/tag319.xml"/><Relationship Id="rId29" Type="http://schemas.openxmlformats.org/officeDocument/2006/relationships/tags" Target="../tags/tag345.xml"/><Relationship Id="rId28" Type="http://schemas.openxmlformats.org/officeDocument/2006/relationships/tags" Target="../tags/tag344.xml"/><Relationship Id="rId27" Type="http://schemas.openxmlformats.org/officeDocument/2006/relationships/tags" Target="../tags/tag343.xml"/><Relationship Id="rId26" Type="http://schemas.openxmlformats.org/officeDocument/2006/relationships/tags" Target="../tags/tag342.xml"/><Relationship Id="rId25" Type="http://schemas.openxmlformats.org/officeDocument/2006/relationships/tags" Target="../tags/tag341.xml"/><Relationship Id="rId24" Type="http://schemas.openxmlformats.org/officeDocument/2006/relationships/tags" Target="../tags/tag340.xml"/><Relationship Id="rId23" Type="http://schemas.openxmlformats.org/officeDocument/2006/relationships/tags" Target="../tags/tag339.xml"/><Relationship Id="rId22" Type="http://schemas.openxmlformats.org/officeDocument/2006/relationships/tags" Target="../tags/tag338.xml"/><Relationship Id="rId21" Type="http://schemas.openxmlformats.org/officeDocument/2006/relationships/tags" Target="../tags/tag337.xml"/><Relationship Id="rId20" Type="http://schemas.openxmlformats.org/officeDocument/2006/relationships/tags" Target="../tags/tag336.xml"/><Relationship Id="rId2" Type="http://schemas.openxmlformats.org/officeDocument/2006/relationships/tags" Target="../tags/tag318.xml"/><Relationship Id="rId19" Type="http://schemas.openxmlformats.org/officeDocument/2006/relationships/tags" Target="../tags/tag335.xml"/><Relationship Id="rId18" Type="http://schemas.openxmlformats.org/officeDocument/2006/relationships/tags" Target="../tags/tag334.xml"/><Relationship Id="rId17" Type="http://schemas.openxmlformats.org/officeDocument/2006/relationships/tags" Target="../tags/tag333.xml"/><Relationship Id="rId16" Type="http://schemas.openxmlformats.org/officeDocument/2006/relationships/tags" Target="../tags/tag332.xml"/><Relationship Id="rId15" Type="http://schemas.openxmlformats.org/officeDocument/2006/relationships/tags" Target="../tags/tag331.xml"/><Relationship Id="rId14" Type="http://schemas.openxmlformats.org/officeDocument/2006/relationships/tags" Target="../tags/tag330.xml"/><Relationship Id="rId13" Type="http://schemas.openxmlformats.org/officeDocument/2006/relationships/tags" Target="../tags/tag329.xml"/><Relationship Id="rId12" Type="http://schemas.openxmlformats.org/officeDocument/2006/relationships/tags" Target="../tags/tag328.xml"/><Relationship Id="rId119" Type="http://schemas.openxmlformats.org/officeDocument/2006/relationships/slideLayout" Target="../slideLayouts/slideLayout1.xml"/><Relationship Id="rId118" Type="http://schemas.openxmlformats.org/officeDocument/2006/relationships/image" Target="../media/image3.png"/><Relationship Id="rId117" Type="http://schemas.openxmlformats.org/officeDocument/2006/relationships/tags" Target="../tags/tag433.xml"/><Relationship Id="rId116" Type="http://schemas.openxmlformats.org/officeDocument/2006/relationships/tags" Target="../tags/tag432.xml"/><Relationship Id="rId115" Type="http://schemas.openxmlformats.org/officeDocument/2006/relationships/tags" Target="../tags/tag431.xml"/><Relationship Id="rId114" Type="http://schemas.openxmlformats.org/officeDocument/2006/relationships/tags" Target="../tags/tag430.xml"/><Relationship Id="rId113" Type="http://schemas.openxmlformats.org/officeDocument/2006/relationships/tags" Target="../tags/tag429.xml"/><Relationship Id="rId112" Type="http://schemas.openxmlformats.org/officeDocument/2006/relationships/tags" Target="../tags/tag428.xml"/><Relationship Id="rId111" Type="http://schemas.openxmlformats.org/officeDocument/2006/relationships/tags" Target="../tags/tag427.xml"/><Relationship Id="rId110" Type="http://schemas.openxmlformats.org/officeDocument/2006/relationships/tags" Target="../tags/tag426.xml"/><Relationship Id="rId11" Type="http://schemas.openxmlformats.org/officeDocument/2006/relationships/tags" Target="../tags/tag327.xml"/><Relationship Id="rId109" Type="http://schemas.openxmlformats.org/officeDocument/2006/relationships/tags" Target="../tags/tag425.xml"/><Relationship Id="rId108" Type="http://schemas.openxmlformats.org/officeDocument/2006/relationships/tags" Target="../tags/tag424.xml"/><Relationship Id="rId107" Type="http://schemas.openxmlformats.org/officeDocument/2006/relationships/tags" Target="../tags/tag423.xml"/><Relationship Id="rId106" Type="http://schemas.openxmlformats.org/officeDocument/2006/relationships/tags" Target="../tags/tag422.xml"/><Relationship Id="rId105" Type="http://schemas.openxmlformats.org/officeDocument/2006/relationships/tags" Target="../tags/tag421.xml"/><Relationship Id="rId104" Type="http://schemas.openxmlformats.org/officeDocument/2006/relationships/tags" Target="../tags/tag420.xml"/><Relationship Id="rId103" Type="http://schemas.openxmlformats.org/officeDocument/2006/relationships/tags" Target="../tags/tag419.xml"/><Relationship Id="rId102" Type="http://schemas.openxmlformats.org/officeDocument/2006/relationships/tags" Target="../tags/tag418.xml"/><Relationship Id="rId101" Type="http://schemas.openxmlformats.org/officeDocument/2006/relationships/tags" Target="../tags/tag417.xml"/><Relationship Id="rId100" Type="http://schemas.openxmlformats.org/officeDocument/2006/relationships/tags" Target="../tags/tag416.xml"/><Relationship Id="rId10" Type="http://schemas.openxmlformats.org/officeDocument/2006/relationships/tags" Target="../tags/tag326.xml"/><Relationship Id="rId1" Type="http://schemas.openxmlformats.org/officeDocument/2006/relationships/image" Target="../media/image10.jpeg"/></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18.png"/><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5.wav"/><Relationship Id="rId1"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435.xml"/><Relationship Id="rId3" Type="http://schemas.openxmlformats.org/officeDocument/2006/relationships/tags" Target="../tags/tag434.xml"/><Relationship Id="rId2" Type="http://schemas.openxmlformats.org/officeDocument/2006/relationships/image" Target="../media/image3.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8.png"/><Relationship Id="rId4" Type="http://schemas.microsoft.com/office/2007/relationships/media" Target="../media/audio6.wav"/><Relationship Id="rId3" Type="http://schemas.openxmlformats.org/officeDocument/2006/relationships/audio" Target="../media/audio6.wav"/><Relationship Id="rId2" Type="http://schemas.openxmlformats.org/officeDocument/2006/relationships/image" Target="../media/image8.png"/><Relationship Id="rId1" Type="http://schemas.openxmlformats.org/officeDocument/2006/relationships/image" Target="../media/image87.jpe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3.png"/><Relationship Id="rId1" Type="http://schemas.openxmlformats.org/officeDocument/2006/relationships/image" Target="../media/image87.jpe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3.png"/><Relationship Id="rId1" Type="http://schemas.openxmlformats.org/officeDocument/2006/relationships/image" Target="../media/image87.jpe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3.png"/><Relationship Id="rId1" Type="http://schemas.openxmlformats.org/officeDocument/2006/relationships/image" Target="../media/image87.jpe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3.png"/><Relationship Id="rId1" Type="http://schemas.openxmlformats.org/officeDocument/2006/relationships/image" Target="../media/image87.jpe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3.png"/><Relationship Id="rId1" Type="http://schemas.openxmlformats.org/officeDocument/2006/relationships/image" Target="../media/image87.jpe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image" Target="../media/image49.jpe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79.xml"/><Relationship Id="rId2" Type="http://schemas.openxmlformats.org/officeDocument/2006/relationships/image" Target="../media/image15.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180.xml"/><Relationship Id="rId2" Type="http://schemas.openxmlformats.org/officeDocument/2006/relationships/image" Target="../media/image21.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2840990" y="5373370"/>
            <a:ext cx="9256395" cy="1152525"/>
          </a:xfrm>
          <a:prstGeom prst="roundRect">
            <a:avLst/>
          </a:prstGeom>
          <a:noFill/>
          <a:ln>
            <a:solidFill>
              <a:srgbClr val="253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Box 10"/>
          <p:cNvSpPr txBox="1"/>
          <p:nvPr/>
        </p:nvSpPr>
        <p:spPr>
          <a:xfrm>
            <a:off x="2840355" y="5549900"/>
            <a:ext cx="9338945" cy="829945"/>
          </a:xfrm>
          <a:prstGeom prst="rect">
            <a:avLst/>
          </a:prstGeom>
          <a:noFill/>
        </p:spPr>
        <p:txBody>
          <a:bodyPr wrap="square" rtlCol="0">
            <a:spAutoFit/>
          </a:bodyPr>
          <a:p>
            <a:r>
              <a:rPr lang="zh-CN" altLang="en-US" sz="2400" b="1" dirty="0" smtClean="0">
                <a:solidFill>
                  <a:schemeClr val="tx1"/>
                </a:solidFill>
                <a:latin typeface="思源黑体 CN Regular" panose="020B0500000000000000" pitchFamily="34" charset="-122"/>
                <a:ea typeface="思源黑体 CN Regular" panose="020B0500000000000000" pitchFamily="34" charset="-122"/>
              </a:rPr>
              <a:t>本课件和教学视频著作权归大敏姐姐所有，未经授权进行搬运、洗稿、二次转发、销售等侵权行为，都属于</a:t>
            </a:r>
            <a:r>
              <a:rPr lang="zh-CN" altLang="en-US" sz="2400" b="1" dirty="0" smtClean="0">
                <a:solidFill>
                  <a:srgbClr val="FF0000"/>
                </a:solidFill>
                <a:latin typeface="思源黑体 CN Regular" panose="020B0500000000000000" pitchFamily="34" charset="-122"/>
                <a:ea typeface="思源黑体 CN Regular" panose="020B0500000000000000" pitchFamily="34" charset="-122"/>
              </a:rPr>
              <a:t>违法</a:t>
            </a:r>
            <a:r>
              <a:rPr lang="zh-CN" altLang="en-US" sz="2400" b="1" dirty="0" smtClean="0">
                <a:solidFill>
                  <a:schemeClr val="tx1"/>
                </a:solidFill>
                <a:latin typeface="思源黑体 CN Regular" panose="020B0500000000000000" pitchFamily="34" charset="-122"/>
                <a:ea typeface="思源黑体 CN Regular" panose="020B0500000000000000" pitchFamily="34" charset="-122"/>
              </a:rPr>
              <a:t>。</a:t>
            </a:r>
            <a:r>
              <a:rPr lang="zh-CN" altLang="en-US" sz="2400" b="1" dirty="0" smtClean="0">
                <a:solidFill>
                  <a:srgbClr val="FF0000"/>
                </a:solidFill>
                <a:latin typeface="思源黑体 CN Regular" panose="020B0500000000000000" pitchFamily="34" charset="-122"/>
                <a:ea typeface="思源黑体 CN Regular" panose="020B0500000000000000" pitchFamily="34" charset="-122"/>
              </a:rPr>
              <a:t>违者绝对追责到底！</a:t>
            </a:r>
            <a:endParaRPr lang="zh-CN" altLang="en-US" sz="2400" b="1" dirty="0" smtClean="0">
              <a:solidFill>
                <a:srgbClr val="FF0000"/>
              </a:solidFill>
              <a:latin typeface="思源黑体 CN Regular" panose="020B0500000000000000" pitchFamily="34" charset="-122"/>
              <a:ea typeface="思源黑体 CN Regular" panose="020B0500000000000000" pitchFamily="34" charset="-122"/>
            </a:endParaRPr>
          </a:p>
        </p:txBody>
      </p:sp>
      <p:sp>
        <p:nvSpPr>
          <p:cNvPr id="5" name="文本框 4"/>
          <p:cNvSpPr txBox="1"/>
          <p:nvPr/>
        </p:nvSpPr>
        <p:spPr>
          <a:xfrm>
            <a:off x="-25082" y="547370"/>
            <a:ext cx="7021830" cy="521970"/>
          </a:xfrm>
          <a:prstGeom prst="rect">
            <a:avLst/>
          </a:prstGeom>
          <a:noFill/>
        </p:spPr>
        <p:txBody>
          <a:bodyPr wrap="square" rtlCol="0" anchor="t">
            <a:spAutoFit/>
          </a:bodyPr>
          <a:p>
            <a:pPr algn="l"/>
            <a:r>
              <a:rPr lang="zh-CN" altLang="en-US" sz="2800" b="1" dirty="0" smtClean="0">
                <a:latin typeface="思源黑体 CN Bold" panose="020B0800000000000000" charset="-122"/>
                <a:ea typeface="思源黑体 CN Bold" panose="020B0800000000000000" charset="-122"/>
                <a:cs typeface="思源黑体 CN Bold" panose="020B0800000000000000" charset="-122"/>
                <a:sym typeface="+mn-ea"/>
              </a:rPr>
              <a:t>感谢选择大敏姐姐</a:t>
            </a:r>
            <a:r>
              <a:rPr lang="zh-CN" altLang="en-US" sz="2800" b="1" dirty="0" smtClean="0">
                <a:solidFill>
                  <a:srgbClr val="25366A"/>
                </a:solidFill>
                <a:latin typeface="思源黑体 CN Bold" panose="020B0800000000000000" charset="-122"/>
                <a:ea typeface="思源黑体 CN Bold" panose="020B0800000000000000" charset="-122"/>
                <a:cs typeface="思源黑体 CN Bold" panose="020B0800000000000000" charset="-122"/>
                <a:sym typeface="+mn-ea"/>
              </a:rPr>
              <a:t>原创高品质</a:t>
            </a:r>
            <a:r>
              <a:rPr lang="en-US" altLang="zh-CN" sz="2800" b="1" dirty="0" smtClean="0">
                <a:latin typeface="思源黑体 CN Bold" panose="020B0800000000000000" charset="-122"/>
                <a:ea typeface="思源黑体 CN Bold" panose="020B0800000000000000" charset="-122"/>
                <a:cs typeface="思源黑体 CN Bold" panose="020B0800000000000000" charset="-122"/>
                <a:sym typeface="+mn-ea"/>
              </a:rPr>
              <a:t>HSK</a:t>
            </a:r>
            <a:r>
              <a:rPr lang="zh-CN" altLang="en-US" sz="2800" b="1" dirty="0" smtClean="0">
                <a:latin typeface="思源黑体 CN Bold" panose="020B0800000000000000" charset="-122"/>
                <a:ea typeface="思源黑体 CN Bold" panose="020B0800000000000000" charset="-122"/>
                <a:cs typeface="思源黑体 CN Bold" panose="020B0800000000000000" charset="-122"/>
                <a:sym typeface="+mn-ea"/>
              </a:rPr>
              <a:t>系列课件</a:t>
            </a:r>
            <a:r>
              <a:rPr lang="en-US" altLang="zh-CN" sz="2800" b="1" dirty="0" smtClean="0">
                <a:latin typeface="思源黑体 CN Bold" panose="020B0800000000000000" charset="-122"/>
                <a:ea typeface="思源黑体 CN Bold" panose="020B0800000000000000" charset="-122"/>
                <a:cs typeface="思源黑体 CN Bold" panose="020B0800000000000000" charset="-122"/>
                <a:sym typeface="+mn-ea"/>
              </a:rPr>
              <a:t>!</a:t>
            </a:r>
            <a:endParaRPr lang="en-US" altLang="zh-CN" sz="2800" b="1" dirty="0" smtClean="0">
              <a:latin typeface="思源黑体 CN Bold" panose="020B0800000000000000" charset="-122"/>
              <a:ea typeface="思源黑体 CN Bold" panose="020B0800000000000000" charset="-122"/>
              <a:cs typeface="思源黑体 CN Bold" panose="020B0800000000000000" charset="-122"/>
              <a:sym typeface="+mn-ea"/>
            </a:endParaRPr>
          </a:p>
        </p:txBody>
      </p:sp>
      <p:grpSp>
        <p:nvGrpSpPr>
          <p:cNvPr id="19" name="组合 18"/>
          <p:cNvGrpSpPr/>
          <p:nvPr/>
        </p:nvGrpSpPr>
        <p:grpSpPr>
          <a:xfrm>
            <a:off x="7752398" y="2694940"/>
            <a:ext cx="2169795" cy="1468755"/>
            <a:chOff x="12547" y="3585"/>
            <a:chExt cx="3417" cy="2313"/>
          </a:xfrm>
        </p:grpSpPr>
        <p:pic>
          <p:nvPicPr>
            <p:cNvPr id="1026" name="Picture 2" descr="C:\Users\Administrator\Desktop\小红书logo_副本.png"/>
            <p:cNvPicPr>
              <a:picLocks noChangeAspect="1" noChangeArrowheads="1"/>
            </p:cNvPicPr>
            <p:nvPr/>
          </p:nvPicPr>
          <p:blipFill>
            <a:blip r:embed="rId1" cstate="print"/>
            <a:srcRect/>
            <a:stretch>
              <a:fillRect/>
            </a:stretch>
          </p:blipFill>
          <p:spPr bwMode="auto">
            <a:xfrm>
              <a:off x="12547" y="3585"/>
              <a:ext cx="1041" cy="1044"/>
            </a:xfrm>
            <a:prstGeom prst="rect">
              <a:avLst/>
            </a:prstGeom>
            <a:noFill/>
          </p:spPr>
        </p:pic>
        <p:sp>
          <p:nvSpPr>
            <p:cNvPr id="17" name="TextBox 9"/>
            <p:cNvSpPr txBox="1"/>
            <p:nvPr/>
          </p:nvSpPr>
          <p:spPr>
            <a:xfrm>
              <a:off x="13778" y="3855"/>
              <a:ext cx="2186" cy="580"/>
            </a:xfrm>
            <a:prstGeom prst="rect">
              <a:avLst/>
            </a:prstGeom>
            <a:noFill/>
          </p:spPr>
          <p:txBody>
            <a:bodyPr wrap="square" rtlCol="0">
              <a:spAutoFit/>
            </a:bodyPr>
            <a:p>
              <a:r>
                <a:rPr lang="en-US" altLang="zh-CN" b="1" dirty="0" smtClean="0">
                  <a:solidFill>
                    <a:srgbClr val="FF0000"/>
                  </a:solidFill>
                  <a:latin typeface="Microsoft YaHei" panose="020B0503020204020204" charset="-122"/>
                  <a:ea typeface="Microsoft YaHei" panose="020B0503020204020204" charset="-122"/>
                </a:rPr>
                <a:t>@</a:t>
              </a:r>
              <a:r>
                <a:rPr lang="zh-CN" altLang="en-US" b="1" dirty="0" smtClean="0">
                  <a:solidFill>
                    <a:srgbClr val="FF0000"/>
                  </a:solidFill>
                  <a:latin typeface="Microsoft YaHei" panose="020B0503020204020204" charset="-122"/>
                  <a:ea typeface="Microsoft YaHei" panose="020B0503020204020204" charset="-122"/>
                </a:rPr>
                <a:t>大敏姐姐</a:t>
              </a:r>
              <a:endParaRPr lang="zh-CN" altLang="en-US" b="1" dirty="0">
                <a:solidFill>
                  <a:srgbClr val="FF0000"/>
                </a:solidFill>
                <a:latin typeface="Microsoft YaHei" panose="020B0503020204020204" charset="-122"/>
                <a:ea typeface="Microsoft YaHei" panose="020B0503020204020204" charset="-122"/>
              </a:endParaRPr>
            </a:p>
          </p:txBody>
        </p:sp>
        <p:pic>
          <p:nvPicPr>
            <p:cNvPr id="1027" name="Picture 3" descr="C:\Users\Administrator\Desktop\微信_副本.png"/>
            <p:cNvPicPr>
              <a:picLocks noChangeAspect="1" noChangeArrowheads="1"/>
            </p:cNvPicPr>
            <p:nvPr/>
          </p:nvPicPr>
          <p:blipFill>
            <a:blip r:embed="rId2" cstate="print"/>
            <a:srcRect/>
            <a:stretch>
              <a:fillRect/>
            </a:stretch>
          </p:blipFill>
          <p:spPr bwMode="auto">
            <a:xfrm>
              <a:off x="12561" y="4897"/>
              <a:ext cx="996" cy="1001"/>
            </a:xfrm>
            <a:prstGeom prst="rect">
              <a:avLst/>
            </a:prstGeom>
            <a:noFill/>
          </p:spPr>
        </p:pic>
        <p:sp>
          <p:nvSpPr>
            <p:cNvPr id="18" name="TextBox 10"/>
            <p:cNvSpPr txBox="1"/>
            <p:nvPr/>
          </p:nvSpPr>
          <p:spPr>
            <a:xfrm>
              <a:off x="13873" y="5046"/>
              <a:ext cx="2090" cy="580"/>
            </a:xfrm>
            <a:prstGeom prst="rect">
              <a:avLst/>
            </a:prstGeom>
            <a:noFill/>
          </p:spPr>
          <p:txBody>
            <a:bodyPr wrap="square" rtlCol="0">
              <a:spAutoFit/>
            </a:bodyPr>
            <a:p>
              <a:r>
                <a:rPr lang="en-US" altLang="zh-CN" b="1" dirty="0" smtClean="0">
                  <a:solidFill>
                    <a:srgbClr val="3CB035"/>
                  </a:solidFill>
                  <a:latin typeface="Microsoft YaHei" panose="020B0503020204020204" charset="-122"/>
                  <a:ea typeface="Microsoft YaHei" panose="020B0503020204020204" charset="-122"/>
                </a:rPr>
                <a:t>dmgqs01</a:t>
              </a:r>
              <a:endParaRPr lang="en-US" altLang="zh-CN" b="1" dirty="0" smtClean="0">
                <a:solidFill>
                  <a:srgbClr val="3CB035"/>
                </a:solidFill>
                <a:latin typeface="Microsoft YaHei" panose="020B0503020204020204" charset="-122"/>
                <a:ea typeface="Microsoft YaHei" panose="020B0503020204020204" charset="-122"/>
              </a:endParaRPr>
            </a:p>
          </p:txBody>
        </p:sp>
      </p:grpSp>
      <p:pic>
        <p:nvPicPr>
          <p:cNvPr id="2" name="图片 1" descr="1"/>
          <p:cNvPicPr>
            <a:picLocks noChangeAspect="1"/>
          </p:cNvPicPr>
          <p:nvPr/>
        </p:nvPicPr>
        <p:blipFill>
          <a:blip r:embed="rId3"/>
          <a:stretch>
            <a:fillRect/>
          </a:stretch>
        </p:blipFill>
        <p:spPr>
          <a:xfrm>
            <a:off x="10719753" y="0"/>
            <a:ext cx="1459230" cy="1459230"/>
          </a:xfrm>
          <a:prstGeom prst="rect">
            <a:avLst/>
          </a:prstGeom>
        </p:spPr>
      </p:pic>
      <p:pic>
        <p:nvPicPr>
          <p:cNvPr id="6" name="图片 5" descr="D:\大敏\HSK课件宣传\图片素材\HSK5\封面.png封面"/>
          <p:cNvPicPr>
            <a:picLocks noChangeAspect="1"/>
          </p:cNvPicPr>
          <p:nvPr/>
        </p:nvPicPr>
        <p:blipFill>
          <a:blip r:embed="rId4"/>
          <a:srcRect/>
          <a:stretch>
            <a:fillRect/>
          </a:stretch>
        </p:blipFill>
        <p:spPr>
          <a:xfrm>
            <a:off x="81280" y="1222375"/>
            <a:ext cx="5979160" cy="3486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1"/>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1"/>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1"/>
          <a:stretch>
            <a:fillRect/>
          </a:stretch>
        </p:blipFill>
        <p:spPr>
          <a:xfrm>
            <a:off x="10686333" y="536"/>
            <a:ext cx="9180665" cy="6856928"/>
          </a:xfrm>
          <a:prstGeom prst="rect">
            <a:avLst/>
          </a:prstGeom>
        </p:spPr>
      </p:pic>
      <p:pic>
        <p:nvPicPr>
          <p:cNvPr id="17" name="Picture 2" descr="C:\Users\Administrator\Desktop\小红书\对外汉语战略搞钱计划\卡通头像\1.png1"/>
          <p:cNvPicPr>
            <a:picLocks noChangeAspect="1" noChangeArrowheads="1"/>
          </p:cNvPicPr>
          <p:nvPr/>
        </p:nvPicPr>
        <p:blipFill>
          <a:blip r:embed="rId2"/>
          <a:srcRect/>
          <a:stretch>
            <a:fillRect/>
          </a:stretch>
        </p:blipFill>
        <p:spPr bwMode="auto">
          <a:xfrm>
            <a:off x="9551988" y="1052830"/>
            <a:ext cx="969645" cy="969645"/>
          </a:xfrm>
          <a:prstGeom prst="rect">
            <a:avLst/>
          </a:prstGeom>
          <a:noFill/>
        </p:spPr>
      </p:pic>
      <p:sp>
        <p:nvSpPr>
          <p:cNvPr id="9"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0"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413885" y="1557020"/>
            <a:ext cx="3745230" cy="3745230"/>
          </a:xfrm>
          <a:prstGeom prst="rect">
            <a:avLst/>
          </a:prstGeom>
        </p:spPr>
      </p:pic>
      <p:sp>
        <p:nvSpPr>
          <p:cNvPr id="13" name="文本框 12"/>
          <p:cNvSpPr txBox="1"/>
          <p:nvPr/>
        </p:nvSpPr>
        <p:spPr>
          <a:xfrm>
            <a:off x="1856105" y="1811020"/>
            <a:ext cx="2278380" cy="922020"/>
          </a:xfrm>
          <a:prstGeom prst="rect">
            <a:avLst/>
          </a:prstGeom>
          <a:noFill/>
        </p:spPr>
        <p:txBody>
          <a:bodyPr wrap="square" rtlCol="0">
            <a:spAutoFit/>
          </a:bodyPr>
          <a:lstStyle/>
          <a:p>
            <a:r>
              <a:rPr lang="zh-CN" altLang="en-US" sz="5400" b="1" dirty="0">
                <a:latin typeface="华文楷体" panose="02010600040101010101" charset="-122"/>
                <a:ea typeface="华文楷体" panose="02010600040101010101" charset="-122"/>
                <a:cs typeface="Comic Sans MS" panose="030F0702030302020204" pitchFamily="66" charset="0"/>
              </a:rPr>
              <a:t>沙 漠</a:t>
            </a:r>
            <a:endParaRPr lang="zh-CN" altLang="en-US" sz="5400" b="1" dirty="0">
              <a:latin typeface="华文楷体" panose="02010600040101010101" charset="-122"/>
              <a:ea typeface="华文楷体" panose="02010600040101010101" charset="-122"/>
              <a:cs typeface="Comic Sans MS" panose="030F0702030302020204" pitchFamily="66" charset="0"/>
            </a:endParaRPr>
          </a:p>
        </p:txBody>
      </p:sp>
      <p:sp>
        <p:nvSpPr>
          <p:cNvPr id="14" name="文本框 13"/>
          <p:cNvSpPr txBox="1"/>
          <p:nvPr/>
        </p:nvSpPr>
        <p:spPr>
          <a:xfrm>
            <a:off x="1868805" y="1265555"/>
            <a:ext cx="4779645" cy="645160"/>
          </a:xfrm>
          <a:prstGeom prst="rect">
            <a:avLst/>
          </a:prstGeom>
          <a:noFill/>
        </p:spPr>
        <p:txBody>
          <a:bodyPr wrap="square" rtlCol="0">
            <a:spAutoFit/>
          </a:bodyPr>
          <a:lstStyle/>
          <a:p>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shā</a:t>
            </a:r>
            <a:r>
              <a:rPr lang="en-US" altLang="zh-CN" sz="3600" dirty="0">
                <a:latin typeface="华文细黑" panose="02010600040101010101" pitchFamily="2" charset="-122"/>
                <a:ea typeface="华文细黑" panose="02010600040101010101" pitchFamily="2" charset="-122"/>
                <a:cs typeface="Comic Sans MS" panose="030F0702030302020204" pitchFamily="66" charset="0"/>
              </a:rPr>
              <a:t> </a:t>
            </a:r>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mò</a:t>
            </a:r>
            <a:endParaRPr lang="en-US" altLang="zh-CN" sz="3600" dirty="0">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15" name="文本框 14"/>
          <p:cNvSpPr txBox="1"/>
          <p:nvPr/>
        </p:nvSpPr>
        <p:spPr>
          <a:xfrm>
            <a:off x="1968497" y="2733040"/>
            <a:ext cx="1449952" cy="399808"/>
          </a:xfrm>
          <a:prstGeom prst="rect">
            <a:avLst/>
          </a:prstGeom>
          <a:noFill/>
        </p:spPr>
        <p:txBody>
          <a:bodyPr wrap="square" rtlCol="0">
            <a:spAutoFit/>
          </a:bodyPr>
          <a:lstStyle/>
          <a:p>
            <a:r>
              <a:rPr lang="en-US" altLang="zh-CN" sz="2000" dirty="0">
                <a:latin typeface="华文细黑" panose="02010600040101010101" pitchFamily="2" charset="-122"/>
                <a:ea typeface="华文细黑" panose="02010600040101010101" pitchFamily="2" charset="-122"/>
                <a:cs typeface="Comic Sans MS" panose="030F0702030302020204" pitchFamily="66" charset="0"/>
              </a:rPr>
              <a:t>n. desert</a:t>
            </a:r>
            <a:endParaRPr lang="en-US" altLang="zh-CN" sz="2000" dirty="0">
              <a:latin typeface="华文细黑" panose="02010600040101010101" pitchFamily="2" charset="-122"/>
              <a:ea typeface="华文细黑" panose="02010600040101010101" pitchFamily="2" charset="-122"/>
              <a:cs typeface="Comic Sans MS" panose="030F0702030302020204" pitchFamily="66" charset="0"/>
            </a:endParaRPr>
          </a:p>
        </p:txBody>
      </p:sp>
    </p:spTree>
  </p:cSld>
  <p:clrMapOvr>
    <a:masterClrMapping/>
  </p:clrMapOvr>
  <p:transition spd="slow">
    <p:push/>
    <p:sndAc>
      <p:stSnd>
        <p:snd r:embed="rId4"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1"/>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1"/>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1"/>
          <a:stretch>
            <a:fillRect/>
          </a:stretch>
        </p:blipFill>
        <p:spPr>
          <a:xfrm>
            <a:off x="10686333" y="536"/>
            <a:ext cx="9180665" cy="6856928"/>
          </a:xfrm>
          <a:prstGeom prst="rect">
            <a:avLst/>
          </a:prstGeom>
        </p:spPr>
      </p:pic>
      <p:pic>
        <p:nvPicPr>
          <p:cNvPr id="17" name="Picture 2" descr="C:\Users\Administrator\Desktop\小红书\对外汉语战略搞钱计划\卡通头像\1.png1"/>
          <p:cNvPicPr>
            <a:picLocks noChangeAspect="1" noChangeArrowheads="1"/>
          </p:cNvPicPr>
          <p:nvPr/>
        </p:nvPicPr>
        <p:blipFill>
          <a:blip r:embed="rId2"/>
          <a:srcRect/>
          <a:stretch>
            <a:fillRect/>
          </a:stretch>
        </p:blipFill>
        <p:spPr bwMode="auto">
          <a:xfrm>
            <a:off x="9551988" y="1052830"/>
            <a:ext cx="969645" cy="969645"/>
          </a:xfrm>
          <a:prstGeom prst="rect">
            <a:avLst/>
          </a:prstGeom>
          <a:noFill/>
        </p:spPr>
      </p:pic>
      <p:sp>
        <p:nvSpPr>
          <p:cNvPr id="9"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0"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413885" y="1557020"/>
            <a:ext cx="3745230" cy="3745230"/>
          </a:xfrm>
          <a:prstGeom prst="rect">
            <a:avLst/>
          </a:prstGeom>
        </p:spPr>
      </p:pic>
      <p:sp>
        <p:nvSpPr>
          <p:cNvPr id="13" name="文本框 12"/>
          <p:cNvSpPr txBox="1"/>
          <p:nvPr/>
        </p:nvSpPr>
        <p:spPr>
          <a:xfrm>
            <a:off x="1856105" y="1811020"/>
            <a:ext cx="2278380" cy="922020"/>
          </a:xfrm>
          <a:prstGeom prst="rect">
            <a:avLst/>
          </a:prstGeom>
          <a:noFill/>
        </p:spPr>
        <p:txBody>
          <a:bodyPr wrap="square" rtlCol="0">
            <a:spAutoFit/>
          </a:bodyPr>
          <a:lstStyle/>
          <a:p>
            <a:r>
              <a:rPr lang="zh-CN" altLang="en-US" sz="5400" b="1" dirty="0">
                <a:latin typeface="华文楷体" panose="02010600040101010101" charset="-122"/>
                <a:ea typeface="华文楷体" panose="02010600040101010101" charset="-122"/>
                <a:cs typeface="Comic Sans MS" panose="030F0702030302020204" pitchFamily="66" charset="0"/>
              </a:rPr>
              <a:t>  洪水</a:t>
            </a:r>
            <a:endParaRPr lang="zh-CN" altLang="en-US" sz="5400" b="1" dirty="0">
              <a:latin typeface="华文楷体" panose="02010600040101010101" charset="-122"/>
              <a:ea typeface="华文楷体" panose="02010600040101010101" charset="-122"/>
              <a:cs typeface="Comic Sans MS" panose="030F0702030302020204" pitchFamily="66" charset="0"/>
            </a:endParaRPr>
          </a:p>
        </p:txBody>
      </p:sp>
      <p:sp>
        <p:nvSpPr>
          <p:cNvPr id="14" name="文本框 13"/>
          <p:cNvSpPr txBox="1"/>
          <p:nvPr/>
        </p:nvSpPr>
        <p:spPr>
          <a:xfrm>
            <a:off x="1868805" y="1265555"/>
            <a:ext cx="4779645" cy="645160"/>
          </a:xfrm>
          <a:prstGeom prst="rect">
            <a:avLst/>
          </a:prstGeom>
          <a:noFill/>
        </p:spPr>
        <p:txBody>
          <a:bodyPr wrap="square" rtlCol="0">
            <a:spAutoFit/>
          </a:bodyPr>
          <a:lstStyle/>
          <a:p>
            <a:r>
              <a:rPr lang="en-US" altLang="zh-CN" sz="3600">
                <a:latin typeface="华文细黑" panose="02010600040101010101" pitchFamily="2" charset="-122"/>
                <a:ea typeface="华文细黑" panose="02010600040101010101" pitchFamily="2" charset="-122"/>
                <a:cs typeface="Comic Sans MS" panose="030F0702030302020204" pitchFamily="66" charset="0"/>
              </a:rPr>
              <a:t>hóngshuǐ</a:t>
            </a:r>
            <a:endParaRPr lang="en-US" altLang="zh-CN" sz="3600" dirty="0">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15" name="文本框 14"/>
          <p:cNvSpPr txBox="1"/>
          <p:nvPr/>
        </p:nvSpPr>
        <p:spPr>
          <a:xfrm>
            <a:off x="2123245" y="2733040"/>
            <a:ext cx="1449952" cy="399808"/>
          </a:xfrm>
          <a:prstGeom prst="rect">
            <a:avLst/>
          </a:prstGeom>
          <a:noFill/>
        </p:spPr>
        <p:txBody>
          <a:bodyPr wrap="square" rtlCol="0">
            <a:spAutoFit/>
          </a:bodyPr>
          <a:lstStyle/>
          <a:p>
            <a:pPr algn="ctr"/>
            <a:r>
              <a:rPr lang="en-US" altLang="zh-CN" sz="2000" dirty="0">
                <a:latin typeface="华文细黑" panose="02010600040101010101" pitchFamily="2" charset="-122"/>
                <a:ea typeface="华文细黑" panose="02010600040101010101" pitchFamily="2" charset="-122"/>
                <a:cs typeface="Comic Sans MS" panose="030F0702030302020204" pitchFamily="66" charset="0"/>
              </a:rPr>
              <a:t>n. flood</a:t>
            </a:r>
            <a:endParaRPr lang="en-US" altLang="zh-CN" sz="2000" dirty="0">
              <a:latin typeface="华文细黑" panose="02010600040101010101" pitchFamily="2" charset="-122"/>
              <a:ea typeface="华文细黑" panose="02010600040101010101" pitchFamily="2" charset="-122"/>
              <a:cs typeface="Comic Sans MS" panose="030F0702030302020204" pitchFamily="66" charset="0"/>
            </a:endParaRPr>
          </a:p>
        </p:txBody>
      </p:sp>
    </p:spTree>
  </p:cSld>
  <p:clrMapOvr>
    <a:masterClrMapping/>
  </p:clrMapOvr>
  <p:transition spd="slow">
    <p:push/>
    <p:sndAc>
      <p:stSnd>
        <p:snd r:embed="rId4"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1"/>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1"/>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1"/>
          <a:stretch>
            <a:fillRect/>
          </a:stretch>
        </p:blipFill>
        <p:spPr>
          <a:xfrm>
            <a:off x="10686333" y="536"/>
            <a:ext cx="9180665" cy="6856928"/>
          </a:xfrm>
          <a:prstGeom prst="rect">
            <a:avLst/>
          </a:prstGeom>
        </p:spPr>
      </p:pic>
      <p:pic>
        <p:nvPicPr>
          <p:cNvPr id="17" name="Picture 2" descr="C:\Users\Administrator\Desktop\小红书\对外汉语战略搞钱计划\卡通头像\1.png1"/>
          <p:cNvPicPr>
            <a:picLocks noChangeAspect="1" noChangeArrowheads="1"/>
          </p:cNvPicPr>
          <p:nvPr/>
        </p:nvPicPr>
        <p:blipFill>
          <a:blip r:embed="rId2"/>
          <a:srcRect/>
          <a:stretch>
            <a:fillRect/>
          </a:stretch>
        </p:blipFill>
        <p:spPr bwMode="auto">
          <a:xfrm>
            <a:off x="9551988" y="1052830"/>
            <a:ext cx="969645" cy="969645"/>
          </a:xfrm>
          <a:prstGeom prst="rect">
            <a:avLst/>
          </a:prstGeom>
          <a:noFill/>
        </p:spPr>
      </p:pic>
      <p:sp>
        <p:nvSpPr>
          <p:cNvPr id="9"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0"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413885" y="1557020"/>
            <a:ext cx="3745230" cy="3745230"/>
          </a:xfrm>
          <a:prstGeom prst="rect">
            <a:avLst/>
          </a:prstGeom>
        </p:spPr>
      </p:pic>
      <p:sp>
        <p:nvSpPr>
          <p:cNvPr id="13" name="文本框 12"/>
          <p:cNvSpPr txBox="1"/>
          <p:nvPr/>
        </p:nvSpPr>
        <p:spPr>
          <a:xfrm>
            <a:off x="1856105" y="1811020"/>
            <a:ext cx="2278380" cy="1754326"/>
          </a:xfrm>
          <a:prstGeom prst="rect">
            <a:avLst/>
          </a:prstGeom>
          <a:noFill/>
        </p:spPr>
        <p:txBody>
          <a:bodyPr wrap="square" rtlCol="0">
            <a:spAutoFit/>
          </a:bodyPr>
          <a:lstStyle/>
          <a:p>
            <a:r>
              <a:rPr lang="zh-CN" altLang="en-US" sz="5400" b="1" dirty="0">
                <a:latin typeface="华文楷体" panose="02010600040101010101" charset="-122"/>
                <a:ea typeface="华文楷体" panose="02010600040101010101" charset="-122"/>
                <a:cs typeface="Comic Sans MS" panose="030F0702030302020204" pitchFamily="66" charset="0"/>
              </a:rPr>
              <a:t> 地 震</a:t>
            </a:r>
            <a:endParaRPr lang="zh-CN" altLang="en-US" sz="5400" b="1" dirty="0">
              <a:latin typeface="华文楷体" panose="02010600040101010101" charset="-122"/>
              <a:ea typeface="华文楷体" panose="02010600040101010101" charset="-122"/>
              <a:cs typeface="Comic Sans MS" panose="030F0702030302020204" pitchFamily="66" charset="0"/>
            </a:endParaRPr>
          </a:p>
          <a:p>
            <a:endParaRPr lang="zh-CN" altLang="en-US" sz="5400" b="1" dirty="0">
              <a:latin typeface="华文楷体" panose="02010600040101010101" charset="-122"/>
              <a:ea typeface="华文楷体" panose="02010600040101010101" charset="-122"/>
              <a:cs typeface="Comic Sans MS" panose="030F0702030302020204" pitchFamily="66" charset="0"/>
            </a:endParaRPr>
          </a:p>
        </p:txBody>
      </p:sp>
      <p:sp>
        <p:nvSpPr>
          <p:cNvPr id="14" name="文本框 13"/>
          <p:cNvSpPr txBox="1"/>
          <p:nvPr/>
        </p:nvSpPr>
        <p:spPr>
          <a:xfrm>
            <a:off x="1868805" y="1265555"/>
            <a:ext cx="4779645" cy="645160"/>
          </a:xfrm>
          <a:prstGeom prst="rect">
            <a:avLst/>
          </a:prstGeom>
          <a:noFill/>
        </p:spPr>
        <p:txBody>
          <a:bodyPr wrap="square" rtlCol="0">
            <a:spAutoFit/>
          </a:bodyPr>
          <a:lstStyle/>
          <a:p>
            <a:r>
              <a:rPr lang="en-US" altLang="zh-CN" sz="3600" dirty="0">
                <a:latin typeface="华文细黑" panose="02010600040101010101" pitchFamily="2" charset="-122"/>
                <a:ea typeface="华文细黑" panose="02010600040101010101" pitchFamily="2" charset="-122"/>
                <a:cs typeface="Comic Sans MS" panose="030F0702030302020204" pitchFamily="66" charset="0"/>
              </a:rPr>
              <a:t>   </a:t>
            </a:r>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dì</a:t>
            </a:r>
            <a:r>
              <a:rPr lang="en-US" altLang="zh-CN" sz="3600" dirty="0">
                <a:latin typeface="华文细黑" panose="02010600040101010101" pitchFamily="2" charset="-122"/>
                <a:ea typeface="华文细黑" panose="02010600040101010101" pitchFamily="2" charset="-122"/>
                <a:cs typeface="Comic Sans MS" panose="030F0702030302020204" pitchFamily="66" charset="0"/>
              </a:rPr>
              <a:t>  </a:t>
            </a:r>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zhèn</a:t>
            </a:r>
            <a:endParaRPr lang="en-US" altLang="zh-CN" sz="3600" dirty="0">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15" name="文本框 14"/>
          <p:cNvSpPr txBox="1"/>
          <p:nvPr/>
        </p:nvSpPr>
        <p:spPr>
          <a:xfrm>
            <a:off x="2123245" y="2733040"/>
            <a:ext cx="2011240" cy="400110"/>
          </a:xfrm>
          <a:prstGeom prst="rect">
            <a:avLst/>
          </a:prstGeom>
          <a:noFill/>
        </p:spPr>
        <p:txBody>
          <a:bodyPr wrap="square" rtlCol="0">
            <a:spAutoFit/>
          </a:bodyPr>
          <a:lstStyle/>
          <a:p>
            <a:pPr algn="ctr"/>
            <a:r>
              <a:rPr lang="en-US" altLang="zh-CN" sz="2000" dirty="0">
                <a:latin typeface="华文细黑" panose="02010600040101010101" pitchFamily="2" charset="-122"/>
                <a:ea typeface="华文细黑" panose="02010600040101010101" pitchFamily="2" charset="-122"/>
                <a:cs typeface="Comic Sans MS" panose="030F0702030302020204" pitchFamily="66" charset="0"/>
              </a:rPr>
              <a:t>v. earthquake</a:t>
            </a:r>
            <a:endParaRPr lang="en-US" altLang="zh-CN" sz="2000" dirty="0">
              <a:latin typeface="华文细黑" panose="02010600040101010101" pitchFamily="2" charset="-122"/>
              <a:ea typeface="华文细黑" panose="02010600040101010101" pitchFamily="2" charset="-122"/>
              <a:cs typeface="Comic Sans MS" panose="030F0702030302020204" pitchFamily="66" charset="0"/>
            </a:endParaRPr>
          </a:p>
        </p:txBody>
      </p:sp>
    </p:spTree>
  </p:cSld>
  <p:clrMapOvr>
    <a:masterClrMapping/>
  </p:clrMapOvr>
  <p:transition spd="slow">
    <p:push/>
    <p:sndAc>
      <p:stSnd>
        <p:snd r:embed="rId4"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1"/>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1"/>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1"/>
          <a:stretch>
            <a:fillRect/>
          </a:stretch>
        </p:blipFill>
        <p:spPr>
          <a:xfrm>
            <a:off x="10686333" y="536"/>
            <a:ext cx="9180665" cy="6856928"/>
          </a:xfrm>
          <a:prstGeom prst="rect">
            <a:avLst/>
          </a:prstGeom>
        </p:spPr>
      </p:pic>
      <p:pic>
        <p:nvPicPr>
          <p:cNvPr id="17" name="Picture 2" descr="C:\Users\Administrator\Desktop\小红书\对外汉语战略搞钱计划\卡通头像\1.png1"/>
          <p:cNvPicPr>
            <a:picLocks noChangeAspect="1" noChangeArrowheads="1"/>
          </p:cNvPicPr>
          <p:nvPr/>
        </p:nvPicPr>
        <p:blipFill>
          <a:blip r:embed="rId2"/>
          <a:srcRect/>
          <a:stretch>
            <a:fillRect/>
          </a:stretch>
        </p:blipFill>
        <p:spPr bwMode="auto">
          <a:xfrm>
            <a:off x="9551988" y="1052830"/>
            <a:ext cx="969645" cy="969645"/>
          </a:xfrm>
          <a:prstGeom prst="rect">
            <a:avLst/>
          </a:prstGeom>
          <a:noFill/>
        </p:spPr>
      </p:pic>
      <p:sp>
        <p:nvSpPr>
          <p:cNvPr id="9"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0"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707999" y="1557020"/>
            <a:ext cx="3157002" cy="3745230"/>
          </a:xfrm>
          <a:prstGeom prst="rect">
            <a:avLst/>
          </a:prstGeom>
        </p:spPr>
      </p:pic>
      <p:sp>
        <p:nvSpPr>
          <p:cNvPr id="13" name="文本框 12"/>
          <p:cNvSpPr txBox="1"/>
          <p:nvPr/>
        </p:nvSpPr>
        <p:spPr>
          <a:xfrm>
            <a:off x="2151533" y="1811020"/>
            <a:ext cx="2278380" cy="2585323"/>
          </a:xfrm>
          <a:prstGeom prst="rect">
            <a:avLst/>
          </a:prstGeom>
          <a:noFill/>
        </p:spPr>
        <p:txBody>
          <a:bodyPr wrap="square" rtlCol="0">
            <a:spAutoFit/>
          </a:bodyPr>
          <a:lstStyle/>
          <a:p>
            <a:r>
              <a:rPr lang="zh-CN" altLang="en-US" sz="5400" b="1" dirty="0">
                <a:latin typeface="华文楷体" panose="02010600040101010101" charset="-122"/>
                <a:ea typeface="华文楷体" panose="02010600040101010101" charset="-122"/>
                <a:cs typeface="Comic Sans MS" panose="030F0702030302020204" pitchFamily="66" charset="0"/>
              </a:rPr>
              <a:t>砍</a:t>
            </a:r>
            <a:endParaRPr lang="zh-CN" altLang="en-US" sz="5400" b="1" dirty="0">
              <a:latin typeface="华文楷体" panose="02010600040101010101" charset="-122"/>
              <a:ea typeface="华文楷体" panose="02010600040101010101" charset="-122"/>
              <a:cs typeface="Comic Sans MS" panose="030F0702030302020204" pitchFamily="66" charset="0"/>
            </a:endParaRPr>
          </a:p>
          <a:p>
            <a:endParaRPr lang="zh-CN" altLang="en-US" sz="5400" b="1" dirty="0">
              <a:latin typeface="华文楷体" panose="02010600040101010101" charset="-122"/>
              <a:ea typeface="华文楷体" panose="02010600040101010101" charset="-122"/>
              <a:cs typeface="Comic Sans MS" panose="030F0702030302020204" pitchFamily="66" charset="0"/>
            </a:endParaRPr>
          </a:p>
          <a:p>
            <a:endParaRPr lang="zh-CN" altLang="en-US" sz="5400" b="1" dirty="0">
              <a:latin typeface="华文楷体" panose="02010600040101010101" charset="-122"/>
              <a:ea typeface="华文楷体" panose="02010600040101010101" charset="-122"/>
              <a:cs typeface="Comic Sans MS" panose="030F0702030302020204" pitchFamily="66" charset="0"/>
            </a:endParaRPr>
          </a:p>
        </p:txBody>
      </p:sp>
      <p:sp>
        <p:nvSpPr>
          <p:cNvPr id="14" name="文本框 13"/>
          <p:cNvSpPr txBox="1"/>
          <p:nvPr/>
        </p:nvSpPr>
        <p:spPr>
          <a:xfrm>
            <a:off x="2178301" y="1265555"/>
            <a:ext cx="4779645" cy="645160"/>
          </a:xfrm>
          <a:prstGeom prst="rect">
            <a:avLst/>
          </a:prstGeom>
          <a:noFill/>
        </p:spPr>
        <p:txBody>
          <a:bodyPr wrap="square" rtlCol="0">
            <a:spAutoFit/>
          </a:bodyPr>
          <a:lstStyle/>
          <a:p>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kǎn</a:t>
            </a:r>
            <a:endParaRPr lang="en-US" altLang="zh-CN" sz="3600" dirty="0">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15" name="文本框 14"/>
          <p:cNvSpPr txBox="1"/>
          <p:nvPr/>
        </p:nvSpPr>
        <p:spPr>
          <a:xfrm>
            <a:off x="1656128" y="2753419"/>
            <a:ext cx="2011240" cy="400110"/>
          </a:xfrm>
          <a:prstGeom prst="rect">
            <a:avLst/>
          </a:prstGeom>
          <a:noFill/>
        </p:spPr>
        <p:txBody>
          <a:bodyPr wrap="square" rtlCol="0">
            <a:spAutoFit/>
          </a:bodyPr>
          <a:lstStyle/>
          <a:p>
            <a:pPr algn="ctr"/>
            <a:r>
              <a:rPr lang="en-US" altLang="zh-CN" sz="2000" dirty="0">
                <a:latin typeface="华文细黑" panose="02010600040101010101" pitchFamily="2" charset="-122"/>
                <a:ea typeface="华文细黑" panose="02010600040101010101" pitchFamily="2" charset="-122"/>
                <a:cs typeface="Comic Sans MS" panose="030F0702030302020204" pitchFamily="66" charset="0"/>
              </a:rPr>
              <a:t>v. to cut</a:t>
            </a:r>
            <a:endParaRPr lang="en-US" altLang="zh-CN" sz="2000" dirty="0">
              <a:latin typeface="华文细黑" panose="02010600040101010101" pitchFamily="2" charset="-122"/>
              <a:ea typeface="华文细黑" panose="02010600040101010101" pitchFamily="2" charset="-122"/>
              <a:cs typeface="Comic Sans MS" panose="030F0702030302020204" pitchFamily="66" charset="0"/>
            </a:endParaRPr>
          </a:p>
        </p:txBody>
      </p:sp>
    </p:spTree>
  </p:cSld>
  <p:clrMapOvr>
    <a:masterClrMapping/>
  </p:clrMapOvr>
  <p:transition spd="slow">
    <p:push/>
    <p:sndAc>
      <p:stSnd>
        <p:snd r:embed="rId4"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Administrator\Desktop\小红书\对外汉语战略搞钱计划\教学素材\图片素材\123.png123"/>
          <p:cNvPicPr>
            <a:picLocks noChangeAspect="1"/>
          </p:cNvPicPr>
          <p:nvPr>
            <p:custDataLst>
              <p:tags r:id="rId1"/>
            </p:custDataLst>
          </p:nvPr>
        </p:nvPicPr>
        <p:blipFill>
          <a:blip r:embed="rId2"/>
          <a:srcRect/>
          <a:stretch>
            <a:fillRect/>
          </a:stretch>
        </p:blipFill>
        <p:spPr>
          <a:xfrm>
            <a:off x="4252278" y="-23495"/>
            <a:ext cx="7938770" cy="6815455"/>
          </a:xfrm>
          <a:prstGeom prst="rect">
            <a:avLst/>
          </a:prstGeom>
        </p:spPr>
      </p:pic>
      <p:pic>
        <p:nvPicPr>
          <p:cNvPr id="5" name="图片 4" descr="fsg"/>
          <p:cNvPicPr>
            <a:picLocks noChangeAspect="1"/>
          </p:cNvPicPr>
          <p:nvPr>
            <p:custDataLst>
              <p:tags r:id="rId3"/>
            </p:custDataLst>
          </p:nvPr>
        </p:nvPicPr>
        <p:blipFill rotWithShape="1">
          <a:blip r:embed="rId4">
            <a:extLst>
              <a:ext uri="{BEBA8EAE-BF5A-486C-A8C5-ECC9F3942E4B}">
                <a14:imgProps xmlns:a14="http://schemas.microsoft.com/office/drawing/2010/main">
                  <a14:imgLayer r:embed="rId5">
                    <a14:imgEffect>
                      <a14:backgroundRemoval t="9779" b="98370" l="9827" r="97374">
                        <a14:foregroundMark x1="69542" y1="28522" x2="73818" y2="38533"/>
                        <a14:foregroundMark x1="85746" y1="31898" x2="93248" y2="42375"/>
                        <a14:foregroundMark x1="71268" y1="70198" x2="80195" y2="69616"/>
                        <a14:foregroundMark x1="59190" y1="52154" x2="62341" y2="53318"/>
                        <a14:foregroundMark x1="95499" y1="73341" x2="97449" y2="73807"/>
                        <a14:foregroundMark x1="77419" y1="98370" x2="77569" y2="95343"/>
                        <a14:backgroundMark x1="79445" y1="42724" x2="80270" y2="43539"/>
                      </a14:backgroundRemoval>
                    </a14:imgEffect>
                  </a14:imgLayer>
                </a14:imgProps>
              </a:ext>
            </a:extLst>
          </a:blip>
          <a:srcRect l="56490" t="2462"/>
          <a:stretch>
            <a:fillRect/>
          </a:stretch>
        </p:blipFill>
        <p:spPr>
          <a:xfrm flipH="1">
            <a:off x="-59363" y="139579"/>
            <a:ext cx="4383355" cy="6331865"/>
          </a:xfrm>
          <a:prstGeom prst="rect">
            <a:avLst/>
          </a:prstGeom>
        </p:spPr>
      </p:pic>
      <p:pic>
        <p:nvPicPr>
          <p:cNvPr id="10" name="图片 9"/>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a:xfrm>
            <a:off x="8566496" y="1870075"/>
            <a:ext cx="1807787" cy="2557145"/>
          </a:xfrm>
          <a:prstGeom prst="rect">
            <a:avLst/>
          </a:prstGeom>
        </p:spPr>
      </p:pic>
      <p:sp>
        <p:nvSpPr>
          <p:cNvPr id="12" name="文本框 11"/>
          <p:cNvSpPr txBox="1"/>
          <p:nvPr/>
        </p:nvSpPr>
        <p:spPr>
          <a:xfrm>
            <a:off x="7688263" y="4542155"/>
            <a:ext cx="3483610" cy="2122805"/>
          </a:xfrm>
          <a:prstGeom prst="rect">
            <a:avLst/>
          </a:prstGeom>
          <a:noFill/>
        </p:spPr>
        <p:txBody>
          <a:bodyPr wrap="square" rtlCol="0">
            <a:spAutoFit/>
          </a:bodyPr>
          <a:lstStyle/>
          <a:p>
            <a:pPr lvl="0" algn="ctr">
              <a:buClrTx/>
              <a:buSzTx/>
              <a:buFontTx/>
              <a:defRPr/>
            </a:pPr>
            <a:r>
              <a:rPr lang="en-US" sz="6600" b="1" dirty="0" err="1">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xiāo</a:t>
            </a:r>
            <a:r>
              <a:rPr lang="en-US" sz="6600" b="1" dirty="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sz="6600" b="1" dirty="0" err="1">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shī</a:t>
            </a:r>
            <a:endParaRPr lang="en-US" sz="6600" b="1" dirty="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lvl="0" algn="ctr">
              <a:buClrTx/>
              <a:buSzTx/>
              <a:buFontTx/>
              <a:defRPr/>
            </a:pPr>
            <a:r>
              <a:rPr lang="zh-CN" altLang="en-US" sz="6600" b="1" dirty="0">
                <a:latin typeface="华文细黑" panose="02010600040101010101" pitchFamily="2" charset="-122"/>
                <a:ea typeface="华文细黑" panose="02010600040101010101" pitchFamily="2" charset="-122"/>
                <a:cs typeface="华文细黑" panose="02010600040101010101" pitchFamily="2" charset="-122"/>
                <a:sym typeface="+mn-ea"/>
              </a:rPr>
              <a:t>消 失</a:t>
            </a:r>
            <a:endParaRPr lang="zh-CN" altLang="en-US" sz="6600" b="1" dirty="0">
              <a:latin typeface="华文细黑" panose="02010600040101010101" pitchFamily="2" charset="-122"/>
              <a:ea typeface="华文细黑" panose="02010600040101010101" pitchFamily="2" charset="-122"/>
              <a:cs typeface="华文细黑" panose="02010600040101010101" pitchFamily="2" charset="-122"/>
              <a:sym typeface="+mn-ea"/>
            </a:endParaRPr>
          </a:p>
        </p:txBody>
      </p:sp>
      <p:pic>
        <p:nvPicPr>
          <p:cNvPr id="4" name="图片 3"/>
          <p:cNvPicPr>
            <a:picLocks noChangeAspect="1"/>
          </p:cNvPicPr>
          <p:nvPr/>
        </p:nvPicPr>
        <p:blipFill>
          <a:blip r:embed="rId8"/>
          <a:stretch>
            <a:fillRect/>
          </a:stretch>
        </p:blipFill>
        <p:spPr>
          <a:xfrm>
            <a:off x="2326595" y="1724926"/>
            <a:ext cx="885052" cy="889496"/>
          </a:xfrm>
          <a:prstGeom prst="ellipse">
            <a:avLst/>
          </a:prstGeom>
        </p:spPr>
      </p:pic>
      <p:pic>
        <p:nvPicPr>
          <p:cNvPr id="6" name="图片 5"/>
          <p:cNvPicPr>
            <a:picLocks noChangeAspect="1"/>
          </p:cNvPicPr>
          <p:nvPr/>
        </p:nvPicPr>
        <p:blipFill>
          <a:blip r:embed="rId8"/>
          <a:stretch>
            <a:fillRect/>
          </a:stretch>
        </p:blipFill>
        <p:spPr>
          <a:xfrm>
            <a:off x="828229" y="2015711"/>
            <a:ext cx="763151" cy="766960"/>
          </a:xfrm>
          <a:prstGeom prst="ellipse">
            <a:avLst/>
          </a:prstGeom>
        </p:spPr>
      </p:pic>
      <p:sp>
        <p:nvSpPr>
          <p:cNvPr id="24" name="文本框 7"/>
          <p:cNvSpPr txBox="1"/>
          <p:nvPr/>
        </p:nvSpPr>
        <p:spPr>
          <a:xfrm>
            <a:off x="166805" y="214290"/>
            <a:ext cx="1255395"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107440"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 name="图片 2" descr="C:\Users\Administrator\Desktop\我1.png我1"/>
          <p:cNvPicPr>
            <a:picLocks noChangeAspect="1"/>
          </p:cNvPicPr>
          <p:nvPr/>
        </p:nvPicPr>
        <p:blipFill>
          <a:blip r:embed="rId9"/>
          <a:srcRect/>
          <a:stretch>
            <a:fillRect/>
          </a:stretch>
        </p:blipFill>
        <p:spPr>
          <a:xfrm>
            <a:off x="10719753" y="0"/>
            <a:ext cx="1459230" cy="145923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4"/>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6"/>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subTnLst>
                                    <p:audio>
                                      <p:cMediaNode>
                                        <p:cTn display="1" masterRel="sameClick">
                                          <p:stCondLst>
                                            <p:cond evt="begin" delay="0">
                                              <p:tn val="11"/>
                                            </p:cond>
                                          </p:stCondLst>
                                          <p:endCondLst>
                                            <p:cond evt="onStopAudio" delay="0">
                                              <p:tgtEl>
                                                <p:sldTgt/>
                                              </p:tgtEl>
                                            </p:cond>
                                          </p:endCondLst>
                                        </p:cTn>
                                        <p:tgtEl>
                                          <p:sndTgt r:embed="rId10" name="voltage.wav"/>
                                        </p:tgtEl>
                                      </p:cMediaNode>
                                    </p:audio>
                                  </p:sub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Administrator\Desktop\小红书\对外汉语战略搞钱计划\教学素材\图片素材\123.png123"/>
          <p:cNvPicPr>
            <a:picLocks noChangeAspect="1"/>
          </p:cNvPicPr>
          <p:nvPr>
            <p:custDataLst>
              <p:tags r:id="rId1"/>
            </p:custDataLst>
          </p:nvPr>
        </p:nvPicPr>
        <p:blipFill>
          <a:blip r:embed="rId2"/>
          <a:srcRect/>
          <a:stretch>
            <a:fillRect/>
          </a:stretch>
        </p:blipFill>
        <p:spPr>
          <a:xfrm>
            <a:off x="4252278" y="-23495"/>
            <a:ext cx="7938135" cy="6815455"/>
          </a:xfrm>
          <a:prstGeom prst="rect">
            <a:avLst/>
          </a:prstGeom>
        </p:spPr>
      </p:pic>
      <p:pic>
        <p:nvPicPr>
          <p:cNvPr id="5" name="图片 4" descr="fsg"/>
          <p:cNvPicPr>
            <a:picLocks noChangeAspect="1"/>
          </p:cNvPicPr>
          <p:nvPr>
            <p:custDataLst>
              <p:tags r:id="rId3"/>
            </p:custDataLst>
          </p:nvPr>
        </p:nvPicPr>
        <p:blipFill rotWithShape="1">
          <a:blip r:embed="rId4">
            <a:extLst>
              <a:ext uri="{BEBA8EAE-BF5A-486C-A8C5-ECC9F3942E4B}">
                <a14:imgProps xmlns:a14="http://schemas.microsoft.com/office/drawing/2010/main">
                  <a14:imgLayer r:embed="rId5">
                    <a14:imgEffect>
                      <a14:backgroundRemoval t="9779" b="98370" l="9827" r="97374">
                        <a14:foregroundMark x1="69542" y1="28522" x2="73818" y2="38533"/>
                        <a14:foregroundMark x1="85746" y1="31898" x2="93248" y2="42375"/>
                        <a14:foregroundMark x1="71268" y1="70198" x2="80195" y2="69616"/>
                        <a14:foregroundMark x1="59190" y1="52154" x2="62341" y2="53318"/>
                        <a14:foregroundMark x1="95499" y1="73341" x2="97449" y2="73807"/>
                        <a14:foregroundMark x1="77419" y1="98370" x2="77569" y2="95343"/>
                        <a14:backgroundMark x1="79445" y1="42724" x2="80270" y2="43539"/>
                      </a14:backgroundRemoval>
                    </a14:imgEffect>
                  </a14:imgLayer>
                </a14:imgProps>
              </a:ext>
            </a:extLst>
          </a:blip>
          <a:srcRect l="56490" t="2462"/>
          <a:stretch>
            <a:fillRect/>
          </a:stretch>
        </p:blipFill>
        <p:spPr>
          <a:xfrm flipH="1">
            <a:off x="-59363" y="139579"/>
            <a:ext cx="4383355" cy="6331865"/>
          </a:xfrm>
          <a:prstGeom prst="rect">
            <a:avLst/>
          </a:prstGeom>
        </p:spPr>
      </p:pic>
      <p:pic>
        <p:nvPicPr>
          <p:cNvPr id="10" name="图片 9"/>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a:xfrm>
            <a:off x="7931818" y="1210623"/>
            <a:ext cx="2914972" cy="2914972"/>
          </a:xfrm>
          <a:prstGeom prst="rect">
            <a:avLst/>
          </a:prstGeom>
        </p:spPr>
      </p:pic>
      <p:sp>
        <p:nvSpPr>
          <p:cNvPr id="12" name="文本框 11"/>
          <p:cNvSpPr txBox="1"/>
          <p:nvPr/>
        </p:nvSpPr>
        <p:spPr>
          <a:xfrm>
            <a:off x="7230587" y="4231640"/>
            <a:ext cx="4631531" cy="2123658"/>
          </a:xfrm>
          <a:prstGeom prst="rect">
            <a:avLst/>
          </a:prstGeom>
          <a:noFill/>
        </p:spPr>
        <p:txBody>
          <a:bodyPr wrap="square" rtlCol="0">
            <a:spAutoFit/>
          </a:bodyPr>
          <a:lstStyle/>
          <a:p>
            <a:pPr lvl="0" algn="ctr">
              <a:buClrTx/>
              <a:buSzTx/>
              <a:buFontTx/>
              <a:defRPr/>
            </a:pPr>
            <a:r>
              <a:rPr lang="en-US" sz="6600" b="1" dirty="0" err="1">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shēng</a:t>
            </a:r>
            <a:r>
              <a:rPr lang="en-US" sz="6600" b="1" dirty="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sz="6600" b="1" dirty="0" err="1">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cún</a:t>
            </a:r>
            <a:endParaRPr lang="en-US" sz="6600" b="1" dirty="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lvl="0" algn="ctr">
              <a:buClrTx/>
              <a:buSzTx/>
              <a:buFontTx/>
              <a:defRPr/>
            </a:pPr>
            <a:r>
              <a:rPr lang="zh-CN" altLang="en-US" sz="6600" b="1" dirty="0">
                <a:latin typeface="华文细黑" panose="02010600040101010101" pitchFamily="2" charset="-122"/>
                <a:ea typeface="华文细黑" panose="02010600040101010101" pitchFamily="2" charset="-122"/>
                <a:cs typeface="华文细黑" panose="02010600040101010101" pitchFamily="2" charset="-122"/>
                <a:sym typeface="+mn-ea"/>
              </a:rPr>
              <a:t> 生   存</a:t>
            </a:r>
            <a:endParaRPr lang="zh-CN" altLang="en-US" sz="6600" b="1" dirty="0">
              <a:latin typeface="华文细黑" panose="02010600040101010101" pitchFamily="2" charset="-122"/>
              <a:ea typeface="华文细黑" panose="02010600040101010101" pitchFamily="2" charset="-122"/>
              <a:cs typeface="华文细黑" panose="02010600040101010101" pitchFamily="2" charset="-122"/>
              <a:sym typeface="+mn-ea"/>
            </a:endParaRPr>
          </a:p>
        </p:txBody>
      </p:sp>
      <p:pic>
        <p:nvPicPr>
          <p:cNvPr id="4" name="图片 3"/>
          <p:cNvPicPr>
            <a:picLocks noChangeAspect="1"/>
          </p:cNvPicPr>
          <p:nvPr/>
        </p:nvPicPr>
        <p:blipFill>
          <a:blip r:embed="rId8"/>
          <a:stretch>
            <a:fillRect/>
          </a:stretch>
        </p:blipFill>
        <p:spPr>
          <a:xfrm>
            <a:off x="2326595" y="1724926"/>
            <a:ext cx="885052" cy="889496"/>
          </a:xfrm>
          <a:prstGeom prst="ellipse">
            <a:avLst/>
          </a:prstGeom>
        </p:spPr>
      </p:pic>
      <p:pic>
        <p:nvPicPr>
          <p:cNvPr id="6" name="图片 5"/>
          <p:cNvPicPr>
            <a:picLocks noChangeAspect="1"/>
          </p:cNvPicPr>
          <p:nvPr/>
        </p:nvPicPr>
        <p:blipFill>
          <a:blip r:embed="rId8"/>
          <a:stretch>
            <a:fillRect/>
          </a:stretch>
        </p:blipFill>
        <p:spPr>
          <a:xfrm>
            <a:off x="828229" y="2015711"/>
            <a:ext cx="763151" cy="766960"/>
          </a:xfrm>
          <a:prstGeom prst="ellipse">
            <a:avLst/>
          </a:prstGeom>
        </p:spPr>
      </p:pic>
      <p:sp>
        <p:nvSpPr>
          <p:cNvPr id="24" name="文本框 7"/>
          <p:cNvSpPr txBox="1"/>
          <p:nvPr/>
        </p:nvSpPr>
        <p:spPr>
          <a:xfrm>
            <a:off x="166805" y="214290"/>
            <a:ext cx="1255395"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107440"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 name="图片 2" descr="C:\Users\Administrator\Desktop\我1.png我1"/>
          <p:cNvPicPr>
            <a:picLocks noChangeAspect="1"/>
          </p:cNvPicPr>
          <p:nvPr/>
        </p:nvPicPr>
        <p:blipFill>
          <a:blip r:embed="rId9"/>
          <a:srcRect/>
          <a:stretch>
            <a:fillRect/>
          </a:stretch>
        </p:blipFill>
        <p:spPr>
          <a:xfrm>
            <a:off x="10719753" y="0"/>
            <a:ext cx="1459230" cy="145923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4"/>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6"/>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subTnLst>
                                    <p:audio>
                                      <p:cMediaNode>
                                        <p:cTn display="1" masterRel="sameClick">
                                          <p:stCondLst>
                                            <p:cond evt="begin" delay="0">
                                              <p:tn val="11"/>
                                            </p:cond>
                                          </p:stCondLst>
                                          <p:endCondLst>
                                            <p:cond evt="onStopAudio" delay="0">
                                              <p:tgtEl>
                                                <p:sldTgt/>
                                              </p:tgtEl>
                                            </p:cond>
                                          </p:endCondLst>
                                        </p:cTn>
                                        <p:tgtEl>
                                          <p:sndTgt r:embed="rId10" name="voltage.wav"/>
                                        </p:tgtEl>
                                      </p:cMediaNode>
                                    </p:audio>
                                  </p:sub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Administrator\Desktop\小红书\对外汉语战略搞钱计划\教学素材\图片素材\123.png123"/>
          <p:cNvPicPr>
            <a:picLocks noChangeAspect="1"/>
          </p:cNvPicPr>
          <p:nvPr>
            <p:custDataLst>
              <p:tags r:id="rId1"/>
            </p:custDataLst>
          </p:nvPr>
        </p:nvPicPr>
        <p:blipFill>
          <a:blip r:embed="rId2"/>
          <a:srcRect/>
          <a:stretch>
            <a:fillRect/>
          </a:stretch>
        </p:blipFill>
        <p:spPr>
          <a:xfrm>
            <a:off x="4252278" y="-23495"/>
            <a:ext cx="7938135" cy="6815455"/>
          </a:xfrm>
          <a:prstGeom prst="rect">
            <a:avLst/>
          </a:prstGeom>
        </p:spPr>
      </p:pic>
      <p:pic>
        <p:nvPicPr>
          <p:cNvPr id="5" name="图片 4" descr="fsg"/>
          <p:cNvPicPr>
            <a:picLocks noChangeAspect="1"/>
          </p:cNvPicPr>
          <p:nvPr>
            <p:custDataLst>
              <p:tags r:id="rId3"/>
            </p:custDataLst>
          </p:nvPr>
        </p:nvPicPr>
        <p:blipFill rotWithShape="1">
          <a:blip r:embed="rId4">
            <a:extLst>
              <a:ext uri="{BEBA8EAE-BF5A-486C-A8C5-ECC9F3942E4B}">
                <a14:imgProps xmlns:a14="http://schemas.microsoft.com/office/drawing/2010/main">
                  <a14:imgLayer r:embed="rId5">
                    <a14:imgEffect>
                      <a14:backgroundRemoval t="9779" b="98370" l="9827" r="97374">
                        <a14:foregroundMark x1="69542" y1="28522" x2="73818" y2="38533"/>
                        <a14:foregroundMark x1="85746" y1="31898" x2="93248" y2="42375"/>
                        <a14:foregroundMark x1="71268" y1="70198" x2="80195" y2="69616"/>
                        <a14:foregroundMark x1="59190" y1="52154" x2="62341" y2="53318"/>
                        <a14:foregroundMark x1="95499" y1="73341" x2="97449" y2="73807"/>
                        <a14:foregroundMark x1="77419" y1="98370" x2="77569" y2="95343"/>
                        <a14:backgroundMark x1="79445" y1="42724" x2="80270" y2="43539"/>
                      </a14:backgroundRemoval>
                    </a14:imgEffect>
                  </a14:imgLayer>
                </a14:imgProps>
              </a:ext>
            </a:extLst>
          </a:blip>
          <a:srcRect l="56490" t="2462"/>
          <a:stretch>
            <a:fillRect/>
          </a:stretch>
        </p:blipFill>
        <p:spPr>
          <a:xfrm flipH="1">
            <a:off x="-59363" y="139579"/>
            <a:ext cx="4383355" cy="6331865"/>
          </a:xfrm>
          <a:prstGeom prst="rect">
            <a:avLst/>
          </a:prstGeom>
        </p:spPr>
      </p:pic>
      <p:pic>
        <p:nvPicPr>
          <p:cNvPr id="10" name="图片 9"/>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a:xfrm>
            <a:off x="7457909" y="502702"/>
            <a:ext cx="3616203" cy="3616203"/>
          </a:xfrm>
          <a:prstGeom prst="rect">
            <a:avLst/>
          </a:prstGeom>
        </p:spPr>
      </p:pic>
      <p:sp>
        <p:nvSpPr>
          <p:cNvPr id="12" name="文本框 11"/>
          <p:cNvSpPr txBox="1"/>
          <p:nvPr/>
        </p:nvSpPr>
        <p:spPr>
          <a:xfrm>
            <a:off x="7230587" y="4231640"/>
            <a:ext cx="4631531" cy="2123658"/>
          </a:xfrm>
          <a:prstGeom prst="rect">
            <a:avLst/>
          </a:prstGeom>
          <a:noFill/>
        </p:spPr>
        <p:txBody>
          <a:bodyPr wrap="square" rtlCol="0">
            <a:spAutoFit/>
          </a:bodyPr>
          <a:lstStyle/>
          <a:p>
            <a:pPr lvl="0" algn="ctr">
              <a:buClrTx/>
              <a:buSzTx/>
              <a:buFontTx/>
              <a:defRPr/>
            </a:pPr>
            <a:r>
              <a:rPr lang="en-US" sz="6600" b="1" dirty="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altLang="zh-CN" sz="6600" b="1" dirty="0" err="1">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p</a:t>
            </a:r>
            <a:r>
              <a:rPr lang="en-US" sz="6600" b="1" dirty="0" err="1">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ò</a:t>
            </a:r>
            <a:r>
              <a:rPr lang="en-US" sz="6600" b="1" dirty="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sz="6600" b="1" dirty="0" err="1">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huài</a:t>
            </a:r>
            <a:endParaRPr lang="en-US" sz="6600" b="1" dirty="0">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lvl="0" algn="ctr">
              <a:buClrTx/>
              <a:buSzTx/>
              <a:buFontTx/>
              <a:defRPr/>
            </a:pPr>
            <a:r>
              <a:rPr lang="zh-CN" altLang="en-US" sz="6600" b="1" dirty="0">
                <a:latin typeface="华文细黑" panose="02010600040101010101" pitchFamily="2" charset="-122"/>
                <a:ea typeface="华文细黑" panose="02010600040101010101" pitchFamily="2" charset="-122"/>
                <a:cs typeface="华文细黑" panose="02010600040101010101" pitchFamily="2" charset="-122"/>
                <a:sym typeface="+mn-ea"/>
              </a:rPr>
              <a:t>破  坏</a:t>
            </a:r>
            <a:endParaRPr lang="zh-CN" altLang="en-US" sz="6600" b="1" dirty="0">
              <a:latin typeface="华文细黑" panose="02010600040101010101" pitchFamily="2" charset="-122"/>
              <a:ea typeface="华文细黑" panose="02010600040101010101" pitchFamily="2" charset="-122"/>
              <a:cs typeface="华文细黑" panose="02010600040101010101" pitchFamily="2" charset="-122"/>
              <a:sym typeface="+mn-ea"/>
            </a:endParaRPr>
          </a:p>
        </p:txBody>
      </p:sp>
      <p:pic>
        <p:nvPicPr>
          <p:cNvPr id="4" name="图片 3"/>
          <p:cNvPicPr>
            <a:picLocks noChangeAspect="1"/>
          </p:cNvPicPr>
          <p:nvPr/>
        </p:nvPicPr>
        <p:blipFill>
          <a:blip r:embed="rId8"/>
          <a:stretch>
            <a:fillRect/>
          </a:stretch>
        </p:blipFill>
        <p:spPr>
          <a:xfrm>
            <a:off x="2326595" y="1724926"/>
            <a:ext cx="885052" cy="889496"/>
          </a:xfrm>
          <a:prstGeom prst="ellipse">
            <a:avLst/>
          </a:prstGeom>
        </p:spPr>
      </p:pic>
      <p:pic>
        <p:nvPicPr>
          <p:cNvPr id="6" name="图片 5"/>
          <p:cNvPicPr>
            <a:picLocks noChangeAspect="1"/>
          </p:cNvPicPr>
          <p:nvPr/>
        </p:nvPicPr>
        <p:blipFill>
          <a:blip r:embed="rId8"/>
          <a:stretch>
            <a:fillRect/>
          </a:stretch>
        </p:blipFill>
        <p:spPr>
          <a:xfrm>
            <a:off x="828229" y="2015711"/>
            <a:ext cx="763151" cy="766960"/>
          </a:xfrm>
          <a:prstGeom prst="ellipse">
            <a:avLst/>
          </a:prstGeom>
        </p:spPr>
      </p:pic>
      <p:sp>
        <p:nvSpPr>
          <p:cNvPr id="24" name="文本框 7"/>
          <p:cNvSpPr txBox="1"/>
          <p:nvPr/>
        </p:nvSpPr>
        <p:spPr>
          <a:xfrm>
            <a:off x="166805" y="214290"/>
            <a:ext cx="1255395"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107440" cy="368300"/>
          </a:xfrm>
          <a:prstGeom prst="rect">
            <a:avLst/>
          </a:prstGeom>
          <a:noFill/>
        </p:spPr>
        <p:txBody>
          <a:bodyPr wrap="none">
            <a:spAutoFit/>
          </a:bodyPr>
          <a:lstStyle/>
          <a:p>
            <a:pPr algn="l">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3" name="图片 2" descr="C:\Users\Administrator\Desktop\我1.png我1"/>
          <p:cNvPicPr>
            <a:picLocks noChangeAspect="1"/>
          </p:cNvPicPr>
          <p:nvPr/>
        </p:nvPicPr>
        <p:blipFill>
          <a:blip r:embed="rId9"/>
          <a:srcRect/>
          <a:stretch>
            <a:fillRect/>
          </a:stretch>
        </p:blipFill>
        <p:spPr>
          <a:xfrm>
            <a:off x="10719753" y="0"/>
            <a:ext cx="1459230" cy="145923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4"/>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6"/>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subTnLst>
                                    <p:audio>
                                      <p:cMediaNode>
                                        <p:cTn display="0" masterRel="sameClick">
                                          <p:stCondLst>
                                            <p:cond evt="begin" delay="0">
                                              <p:tn val="11"/>
                                            </p:cond>
                                          </p:stCondLst>
                                          <p:endCondLst>
                                            <p:cond evt="onStopAudio" delay="0">
                                              <p:tgtEl>
                                                <p:sldTgt/>
                                              </p:tgtEl>
                                            </p:cond>
                                          </p:endCondLst>
                                        </p:cTn>
                                        <p:tgtEl>
                                          <p:sndTgt r:embed="rId10" name="voltage.wav"/>
                                        </p:tgtEl>
                                      </p:cMediaNode>
                                    </p:audio>
                                  </p:sub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p:cNvSpPr/>
          <p:nvPr/>
        </p:nvSpPr>
        <p:spPr>
          <a:xfrm>
            <a:off x="8164195" y="404495"/>
            <a:ext cx="2485390"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57" name="矩形: 圆角 56"/>
          <p:cNvSpPr/>
          <p:nvPr/>
        </p:nvSpPr>
        <p:spPr>
          <a:xfrm>
            <a:off x="8164195" y="2139315"/>
            <a:ext cx="2402840" cy="95821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58" name="矩形: 圆角 57"/>
          <p:cNvSpPr/>
          <p:nvPr/>
        </p:nvSpPr>
        <p:spPr>
          <a:xfrm>
            <a:off x="8164195" y="3867785"/>
            <a:ext cx="2469515" cy="98996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60" name="矩形: 圆角 59"/>
          <p:cNvSpPr/>
          <p:nvPr/>
        </p:nvSpPr>
        <p:spPr>
          <a:xfrm>
            <a:off x="8164830" y="5549265"/>
            <a:ext cx="2489835" cy="999490"/>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61" name="文本框 60"/>
          <p:cNvSpPr txBox="1"/>
          <p:nvPr/>
        </p:nvSpPr>
        <p:spPr>
          <a:xfrm>
            <a:off x="8105140" y="4062730"/>
            <a:ext cx="2644775" cy="523220"/>
          </a:xfrm>
          <a:prstGeom prst="rect">
            <a:avLst/>
          </a:prstGeom>
          <a:noFill/>
        </p:spPr>
        <p:txBody>
          <a:bodyPr wrap="square" rtlCol="0">
            <a:spAutoFit/>
          </a:bodyPr>
          <a:lstStyle/>
          <a:p>
            <a:pPr eaLnBrk="1">
              <a:buNone/>
            </a:pPr>
            <a:r>
              <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v. earthquake</a:t>
            </a:r>
            <a:endPar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2" name="文本框 61"/>
          <p:cNvSpPr txBox="1"/>
          <p:nvPr/>
        </p:nvSpPr>
        <p:spPr>
          <a:xfrm>
            <a:off x="8366125" y="2376805"/>
            <a:ext cx="2087880" cy="521970"/>
          </a:xfrm>
          <a:prstGeom prst="rect">
            <a:avLst/>
          </a:prstGeom>
          <a:noFill/>
        </p:spPr>
        <p:txBody>
          <a:bodyPr wrap="square" rtlCol="0">
            <a:spAutoFit/>
          </a:bodyPr>
          <a:lstStyle/>
          <a:p>
            <a:pPr eaLnBrk="1">
              <a:buNone/>
            </a:pPr>
            <a:r>
              <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n. flood</a:t>
            </a:r>
            <a:endPar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3" name="文本框 62"/>
          <p:cNvSpPr txBox="1"/>
          <p:nvPr/>
        </p:nvSpPr>
        <p:spPr>
          <a:xfrm>
            <a:off x="8164176" y="404495"/>
            <a:ext cx="2289829" cy="954107"/>
          </a:xfrm>
          <a:prstGeom prst="rect">
            <a:avLst/>
          </a:prstGeom>
          <a:noFill/>
        </p:spPr>
        <p:txBody>
          <a:bodyPr wrap="square" rtlCol="0">
            <a:spAutoFit/>
          </a:bodyPr>
          <a:lstStyle/>
          <a:p>
            <a:pPr algn="ctr" eaLnBrk="1">
              <a:buNone/>
            </a:pPr>
            <a:r>
              <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v. to   disappear</a:t>
            </a:r>
            <a:endPar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5" name="文本框 64"/>
          <p:cNvSpPr txBox="1"/>
          <p:nvPr/>
        </p:nvSpPr>
        <p:spPr>
          <a:xfrm>
            <a:off x="8164830" y="5778500"/>
            <a:ext cx="2585085" cy="521970"/>
          </a:xfrm>
          <a:prstGeom prst="rect">
            <a:avLst/>
          </a:prstGeom>
          <a:noFill/>
        </p:spPr>
        <p:txBody>
          <a:bodyPr wrap="square" rtlCol="0">
            <a:spAutoFit/>
          </a:bodyPr>
          <a:lstStyle/>
          <a:p>
            <a:pPr eaLnBrk="1">
              <a:buNone/>
            </a:pPr>
            <a:r>
              <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v. to destroy</a:t>
            </a:r>
            <a:endPar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67" name="直接连接符 66"/>
          <p:cNvCxnSpPr/>
          <p:nvPr/>
        </p:nvCxnSpPr>
        <p:spPr>
          <a:xfrm>
            <a:off x="3465176" y="906917"/>
            <a:ext cx="1902460" cy="165925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69" name="直接连接符 68"/>
          <p:cNvCxnSpPr/>
          <p:nvPr/>
        </p:nvCxnSpPr>
        <p:spPr>
          <a:xfrm>
            <a:off x="3128231" y="2775987"/>
            <a:ext cx="2401570" cy="190246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1" name="直接连接符 70"/>
          <p:cNvCxnSpPr/>
          <p:nvPr/>
        </p:nvCxnSpPr>
        <p:spPr>
          <a:xfrm>
            <a:off x="3103427" y="4494943"/>
            <a:ext cx="2214245" cy="159385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3" name="直接连接符 72"/>
          <p:cNvCxnSpPr>
            <a:stCxn id="20" idx="3"/>
          </p:cNvCxnSpPr>
          <p:nvPr/>
        </p:nvCxnSpPr>
        <p:spPr>
          <a:xfrm flipV="1">
            <a:off x="3103427" y="787187"/>
            <a:ext cx="2221230" cy="530161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pic>
        <p:nvPicPr>
          <p:cNvPr id="2" name="图片 1" descr="1"/>
          <p:cNvPicPr>
            <a:picLocks noChangeAspect="1"/>
          </p:cNvPicPr>
          <p:nvPr/>
        </p:nvPicPr>
        <p:blipFill>
          <a:blip r:embed="rId1"/>
          <a:stretch>
            <a:fillRect/>
          </a:stretch>
        </p:blipFill>
        <p:spPr>
          <a:xfrm>
            <a:off x="10719753" y="0"/>
            <a:ext cx="1459230" cy="1459230"/>
          </a:xfrm>
          <a:prstGeom prst="rect">
            <a:avLst/>
          </a:prstGeom>
        </p:spPr>
      </p:pic>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4" name="矩形: 圆角 53"/>
          <p:cNvSpPr/>
          <p:nvPr/>
        </p:nvSpPr>
        <p:spPr>
          <a:xfrm>
            <a:off x="1461770" y="2093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6" name="矩形: 圆角 53"/>
          <p:cNvSpPr/>
          <p:nvPr/>
        </p:nvSpPr>
        <p:spPr>
          <a:xfrm>
            <a:off x="1439545" y="315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7" name="矩形: 圆角 53"/>
          <p:cNvSpPr/>
          <p:nvPr/>
        </p:nvSpPr>
        <p:spPr>
          <a:xfrm>
            <a:off x="1407160" y="5544820"/>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8" name="矩形: 圆角 53"/>
          <p:cNvSpPr/>
          <p:nvPr/>
        </p:nvSpPr>
        <p:spPr>
          <a:xfrm>
            <a:off x="1375410" y="3871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9" name="矩形: 圆角 53"/>
          <p:cNvSpPr/>
          <p:nvPr/>
        </p:nvSpPr>
        <p:spPr>
          <a:xfrm>
            <a:off x="5239385" y="5522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0" name="矩形: 圆角 53"/>
          <p:cNvSpPr/>
          <p:nvPr/>
        </p:nvSpPr>
        <p:spPr>
          <a:xfrm>
            <a:off x="5257800" y="3744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1" name="矩形: 圆角 53"/>
          <p:cNvSpPr/>
          <p:nvPr/>
        </p:nvSpPr>
        <p:spPr>
          <a:xfrm>
            <a:off x="5217795" y="2093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2" name="矩形: 圆角 53"/>
          <p:cNvSpPr/>
          <p:nvPr/>
        </p:nvSpPr>
        <p:spPr>
          <a:xfrm>
            <a:off x="5257800" y="309880"/>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3" name="文本框 12"/>
          <p:cNvSpPr txBox="1"/>
          <p:nvPr/>
        </p:nvSpPr>
        <p:spPr>
          <a:xfrm>
            <a:off x="5325745" y="5685790"/>
            <a:ext cx="2024380" cy="521970"/>
          </a:xfrm>
          <a:prstGeom prst="rect">
            <a:avLst/>
          </a:prstGeom>
          <a:noFill/>
        </p:spPr>
        <p:txBody>
          <a:bodyPr wrap="square" rtlCol="0">
            <a:spAutoFit/>
          </a:bodyPr>
          <a:lstStyle/>
          <a:p>
            <a:pPr algn="ctr"/>
            <a:r>
              <a:rPr lang="en-US" altLang="zh-CN" sz="2800" b="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dìzhèn</a:t>
            </a:r>
            <a:endParaRPr lang="en-US" altLang="zh-CN" sz="2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14" name="文本框 13"/>
          <p:cNvSpPr txBox="1"/>
          <p:nvPr/>
        </p:nvSpPr>
        <p:spPr>
          <a:xfrm>
            <a:off x="5207635" y="3985260"/>
            <a:ext cx="2024380" cy="521970"/>
          </a:xfrm>
          <a:prstGeom prst="rect">
            <a:avLst/>
          </a:prstGeom>
          <a:noFill/>
        </p:spPr>
        <p:txBody>
          <a:bodyPr wrap="square" rtlCol="0">
            <a:spAutoFit/>
          </a:bodyPr>
          <a:lstStyle/>
          <a:p>
            <a:pPr algn="ctr"/>
            <a:r>
              <a:rPr lang="en-US" altLang="zh-CN" sz="2800" b="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hóngshuǐ</a:t>
            </a:r>
            <a:endParaRPr lang="en-US" altLang="zh-CN" sz="2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17" name="文本框 16"/>
          <p:cNvSpPr txBox="1"/>
          <p:nvPr/>
        </p:nvSpPr>
        <p:spPr>
          <a:xfrm>
            <a:off x="5325745" y="2357755"/>
            <a:ext cx="2024380" cy="583565"/>
          </a:xfrm>
          <a:prstGeom prst="rect">
            <a:avLst/>
          </a:prstGeom>
          <a:noFill/>
        </p:spPr>
        <p:txBody>
          <a:bodyPr wrap="square" rtlCol="0">
            <a:spAutoFit/>
          </a:bodyPr>
          <a:lstStyle/>
          <a:p>
            <a:pPr algn="ctr"/>
            <a:r>
              <a:rPr lang="en-US" altLang="zh-CN" sz="320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xiāoshī</a:t>
            </a:r>
            <a:endParaRPr lang="en-US" altLang="zh-CN" sz="32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1" name="文本框 20"/>
          <p:cNvSpPr txBox="1"/>
          <p:nvPr/>
        </p:nvSpPr>
        <p:spPr>
          <a:xfrm>
            <a:off x="5326380" y="579120"/>
            <a:ext cx="2024380" cy="583565"/>
          </a:xfrm>
          <a:prstGeom prst="rect">
            <a:avLst/>
          </a:prstGeom>
          <a:noFill/>
        </p:spPr>
        <p:txBody>
          <a:bodyPr wrap="square" rtlCol="0">
            <a:spAutoFit/>
          </a:bodyPr>
          <a:lstStyle/>
          <a:p>
            <a:pPr algn="ctr"/>
            <a:r>
              <a:rPr lang="en-US" altLang="zh-CN" sz="320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pòhuài</a:t>
            </a:r>
            <a:endParaRPr lang="en-US" altLang="zh-CN" sz="32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2" name="文本框 21"/>
          <p:cNvSpPr txBox="1"/>
          <p:nvPr/>
        </p:nvSpPr>
        <p:spPr>
          <a:xfrm>
            <a:off x="1417320" y="5716270"/>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破坏</a:t>
            </a:r>
            <a:endPar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3" name="文本框 22"/>
          <p:cNvSpPr txBox="1"/>
          <p:nvPr/>
        </p:nvSpPr>
        <p:spPr>
          <a:xfrm>
            <a:off x="1375410" y="4145915"/>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地震</a:t>
            </a:r>
            <a:endPar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4" name="文本框 23"/>
          <p:cNvSpPr txBox="1"/>
          <p:nvPr/>
        </p:nvSpPr>
        <p:spPr>
          <a:xfrm>
            <a:off x="1406525" y="2270760"/>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洪水</a:t>
            </a:r>
            <a:endPar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5" name="文本框 24"/>
          <p:cNvSpPr txBox="1"/>
          <p:nvPr/>
        </p:nvSpPr>
        <p:spPr>
          <a:xfrm>
            <a:off x="1905000" y="548640"/>
            <a:ext cx="1313180" cy="583565"/>
          </a:xfrm>
          <a:prstGeom prst="rect">
            <a:avLst/>
          </a:prstGeom>
          <a:noFill/>
        </p:spPr>
        <p:txBody>
          <a:bodyPr wrap="square" rtlCol="0">
            <a:spAutoFit/>
          </a:bodyPr>
          <a:lstStyle/>
          <a:p>
            <a:pPr eaLnBrk="1">
              <a:buNone/>
            </a:pPr>
            <a:r>
              <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消失</a:t>
            </a:r>
            <a:endPar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26" name="直接连接符 25"/>
          <p:cNvCxnSpPr/>
          <p:nvPr/>
        </p:nvCxnSpPr>
        <p:spPr>
          <a:xfrm flipV="1">
            <a:off x="7232631" y="4452757"/>
            <a:ext cx="937895" cy="154114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27" name="直接连接符 26"/>
          <p:cNvCxnSpPr>
            <a:stCxn id="14" idx="3"/>
            <a:endCxn id="57" idx="1"/>
          </p:cNvCxnSpPr>
          <p:nvPr/>
        </p:nvCxnSpPr>
        <p:spPr>
          <a:xfrm flipV="1">
            <a:off x="7231996" y="2618877"/>
            <a:ext cx="932180" cy="162750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28" name="直接连接符 27"/>
          <p:cNvCxnSpPr/>
          <p:nvPr/>
        </p:nvCxnSpPr>
        <p:spPr>
          <a:xfrm flipV="1">
            <a:off x="7265016" y="1005342"/>
            <a:ext cx="913765" cy="167957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29" name="直接连接符 28"/>
          <p:cNvCxnSpPr>
            <a:endCxn id="65" idx="1"/>
          </p:cNvCxnSpPr>
          <p:nvPr/>
        </p:nvCxnSpPr>
        <p:spPr>
          <a:xfrm>
            <a:off x="7282796" y="611642"/>
            <a:ext cx="882015" cy="542798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p:cNvSpPr/>
          <p:nvPr/>
        </p:nvSpPr>
        <p:spPr>
          <a:xfrm>
            <a:off x="8164195" y="1264317"/>
            <a:ext cx="2485390"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57" name="矩形: 圆角 56"/>
          <p:cNvSpPr/>
          <p:nvPr/>
        </p:nvSpPr>
        <p:spPr>
          <a:xfrm>
            <a:off x="8164195" y="2999137"/>
            <a:ext cx="2402840" cy="95821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58" name="矩形: 圆角 57"/>
          <p:cNvSpPr/>
          <p:nvPr/>
        </p:nvSpPr>
        <p:spPr>
          <a:xfrm>
            <a:off x="8164195" y="4727607"/>
            <a:ext cx="2469515" cy="98996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61" name="文本框 60"/>
          <p:cNvSpPr txBox="1"/>
          <p:nvPr/>
        </p:nvSpPr>
        <p:spPr>
          <a:xfrm>
            <a:off x="8323508" y="4922552"/>
            <a:ext cx="2130497" cy="523220"/>
          </a:xfrm>
          <a:prstGeom prst="rect">
            <a:avLst/>
          </a:prstGeom>
          <a:noFill/>
        </p:spPr>
        <p:txBody>
          <a:bodyPr wrap="square" rtlCol="0">
            <a:spAutoFit/>
          </a:bodyPr>
          <a:lstStyle/>
          <a:p>
            <a:pPr eaLnBrk="1">
              <a:buNone/>
            </a:pPr>
            <a:r>
              <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n. desert</a:t>
            </a:r>
            <a:endPar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2" name="文本框 61"/>
          <p:cNvSpPr txBox="1"/>
          <p:nvPr/>
        </p:nvSpPr>
        <p:spPr>
          <a:xfrm>
            <a:off x="8366125" y="3236627"/>
            <a:ext cx="2087880" cy="521970"/>
          </a:xfrm>
          <a:prstGeom prst="rect">
            <a:avLst/>
          </a:prstGeom>
          <a:noFill/>
        </p:spPr>
        <p:txBody>
          <a:bodyPr wrap="square" rtlCol="0">
            <a:spAutoFit/>
          </a:bodyPr>
          <a:lstStyle/>
          <a:p>
            <a:pPr eaLnBrk="1">
              <a:buNone/>
            </a:pPr>
            <a:r>
              <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v. to live</a:t>
            </a:r>
            <a:endPar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3" name="文本框 62"/>
          <p:cNvSpPr txBox="1"/>
          <p:nvPr/>
        </p:nvSpPr>
        <p:spPr>
          <a:xfrm>
            <a:off x="8322310" y="1509981"/>
            <a:ext cx="2397760" cy="523220"/>
          </a:xfrm>
          <a:prstGeom prst="rect">
            <a:avLst/>
          </a:prstGeom>
          <a:noFill/>
        </p:spPr>
        <p:txBody>
          <a:bodyPr wrap="square" rtlCol="0">
            <a:spAutoFit/>
          </a:bodyPr>
          <a:lstStyle/>
          <a:p>
            <a:pPr eaLnBrk="1">
              <a:buNone/>
            </a:pPr>
            <a:r>
              <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v. to cut</a:t>
            </a:r>
            <a:endPar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65" name="文本框 64"/>
          <p:cNvSpPr txBox="1"/>
          <p:nvPr/>
        </p:nvSpPr>
        <p:spPr>
          <a:xfrm>
            <a:off x="8164830" y="5778500"/>
            <a:ext cx="2585085" cy="521970"/>
          </a:xfrm>
          <a:prstGeom prst="rect">
            <a:avLst/>
          </a:prstGeom>
          <a:noFill/>
        </p:spPr>
        <p:txBody>
          <a:bodyPr wrap="square" rtlCol="0">
            <a:spAutoFit/>
          </a:bodyPr>
          <a:lstStyle/>
          <a:p>
            <a:pPr eaLnBrk="1">
              <a:buNone/>
            </a:pPr>
            <a:r>
              <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v. to destroy</a:t>
            </a:r>
            <a:endParaRPr lang="en-US" altLang="zh-CN" sz="28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67" name="直接连接符 66"/>
          <p:cNvCxnSpPr/>
          <p:nvPr/>
        </p:nvCxnSpPr>
        <p:spPr>
          <a:xfrm>
            <a:off x="3465176" y="1766739"/>
            <a:ext cx="1902460" cy="165925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69" name="直接连接符 68"/>
          <p:cNvCxnSpPr/>
          <p:nvPr/>
        </p:nvCxnSpPr>
        <p:spPr>
          <a:xfrm>
            <a:off x="3128231" y="3635809"/>
            <a:ext cx="2401570" cy="190246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1" name="直接连接符 70"/>
          <p:cNvCxnSpPr/>
          <p:nvPr/>
        </p:nvCxnSpPr>
        <p:spPr>
          <a:xfrm flipV="1">
            <a:off x="3103427" y="1766739"/>
            <a:ext cx="2154373" cy="3588026"/>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pic>
        <p:nvPicPr>
          <p:cNvPr id="2" name="图片 1" descr="1"/>
          <p:cNvPicPr>
            <a:picLocks noChangeAspect="1"/>
          </p:cNvPicPr>
          <p:nvPr/>
        </p:nvPicPr>
        <p:blipFill>
          <a:blip r:embed="rId1"/>
          <a:stretch>
            <a:fillRect/>
          </a:stretch>
        </p:blipFill>
        <p:spPr>
          <a:xfrm>
            <a:off x="10719753" y="0"/>
            <a:ext cx="1459230" cy="1459230"/>
          </a:xfrm>
          <a:prstGeom prst="rect">
            <a:avLst/>
          </a:prstGeom>
        </p:spPr>
      </p:pic>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4" name="矩形: 圆角 53"/>
          <p:cNvSpPr/>
          <p:nvPr/>
        </p:nvSpPr>
        <p:spPr>
          <a:xfrm>
            <a:off x="1461770" y="2953417"/>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6" name="矩形: 圆角 53"/>
          <p:cNvSpPr/>
          <p:nvPr/>
        </p:nvSpPr>
        <p:spPr>
          <a:xfrm>
            <a:off x="1439545" y="1175417"/>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8" name="矩形: 圆角 53"/>
          <p:cNvSpPr/>
          <p:nvPr/>
        </p:nvSpPr>
        <p:spPr>
          <a:xfrm>
            <a:off x="1375410" y="4731417"/>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0" name="矩形: 圆角 53"/>
          <p:cNvSpPr/>
          <p:nvPr/>
        </p:nvSpPr>
        <p:spPr>
          <a:xfrm>
            <a:off x="5257800" y="4604417"/>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1" name="矩形: 圆角 53"/>
          <p:cNvSpPr/>
          <p:nvPr/>
        </p:nvSpPr>
        <p:spPr>
          <a:xfrm>
            <a:off x="5217795" y="2953417"/>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2" name="矩形: 圆角 53"/>
          <p:cNvSpPr/>
          <p:nvPr/>
        </p:nvSpPr>
        <p:spPr>
          <a:xfrm>
            <a:off x="5257800" y="1169702"/>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3" name="文本框 12"/>
          <p:cNvSpPr txBox="1"/>
          <p:nvPr/>
        </p:nvSpPr>
        <p:spPr>
          <a:xfrm>
            <a:off x="5325745" y="5685790"/>
            <a:ext cx="2024380" cy="521970"/>
          </a:xfrm>
          <a:prstGeom prst="rect">
            <a:avLst/>
          </a:prstGeom>
          <a:noFill/>
        </p:spPr>
        <p:txBody>
          <a:bodyPr wrap="square" rtlCol="0">
            <a:spAutoFit/>
          </a:bodyPr>
          <a:lstStyle/>
          <a:p>
            <a:pPr algn="ctr"/>
            <a:r>
              <a:rPr lang="en-US" altLang="zh-CN" sz="2800" b="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dìzhèn</a:t>
            </a:r>
            <a:endParaRPr lang="en-US" altLang="zh-CN" sz="2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14" name="文本框 13"/>
          <p:cNvSpPr txBox="1"/>
          <p:nvPr/>
        </p:nvSpPr>
        <p:spPr>
          <a:xfrm>
            <a:off x="5207635" y="4845082"/>
            <a:ext cx="2024380" cy="521970"/>
          </a:xfrm>
          <a:prstGeom prst="rect">
            <a:avLst/>
          </a:prstGeom>
          <a:noFill/>
        </p:spPr>
        <p:txBody>
          <a:bodyPr wrap="square" rtlCol="0">
            <a:spAutoFit/>
          </a:bodyPr>
          <a:lstStyle/>
          <a:p>
            <a:pPr algn="ctr"/>
            <a:r>
              <a:rPr lang="en-US" altLang="zh-CN" sz="2800" b="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shēngcún</a:t>
            </a:r>
            <a:endParaRPr lang="en-US" altLang="zh-CN" sz="2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17" name="文本框 16"/>
          <p:cNvSpPr txBox="1"/>
          <p:nvPr/>
        </p:nvSpPr>
        <p:spPr>
          <a:xfrm>
            <a:off x="5216561" y="3135689"/>
            <a:ext cx="2024380" cy="583565"/>
          </a:xfrm>
          <a:prstGeom prst="rect">
            <a:avLst/>
          </a:prstGeom>
          <a:noFill/>
        </p:spPr>
        <p:txBody>
          <a:bodyPr wrap="square" rtlCol="0">
            <a:spAutoFit/>
          </a:bodyPr>
          <a:lstStyle/>
          <a:p>
            <a:pPr algn="ctr"/>
            <a:r>
              <a:rPr lang="en-US" altLang="zh-CN" sz="320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kǎn</a:t>
            </a:r>
            <a:endParaRPr lang="en-US" altLang="zh-CN" sz="32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1" name="文本框 20"/>
          <p:cNvSpPr txBox="1"/>
          <p:nvPr/>
        </p:nvSpPr>
        <p:spPr>
          <a:xfrm>
            <a:off x="5326380" y="1438942"/>
            <a:ext cx="2024380" cy="583565"/>
          </a:xfrm>
          <a:prstGeom prst="rect">
            <a:avLst/>
          </a:prstGeom>
          <a:noFill/>
        </p:spPr>
        <p:txBody>
          <a:bodyPr wrap="square" rtlCol="0">
            <a:spAutoFit/>
          </a:bodyPr>
          <a:lstStyle/>
          <a:p>
            <a:pPr algn="ctr"/>
            <a:r>
              <a:rPr lang="en-US" altLang="zh-CN" sz="320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shāmò</a:t>
            </a:r>
            <a:endParaRPr lang="en-US" altLang="zh-CN" sz="32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2" name="文本框 21"/>
          <p:cNvSpPr txBox="1"/>
          <p:nvPr/>
        </p:nvSpPr>
        <p:spPr>
          <a:xfrm>
            <a:off x="1417320" y="5716270"/>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破坏</a:t>
            </a:r>
            <a:endPar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3" name="文本框 22"/>
          <p:cNvSpPr txBox="1"/>
          <p:nvPr/>
        </p:nvSpPr>
        <p:spPr>
          <a:xfrm>
            <a:off x="1375410" y="5005737"/>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沙漠</a:t>
            </a:r>
            <a:endPar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4" name="文本框 23"/>
          <p:cNvSpPr txBox="1"/>
          <p:nvPr/>
        </p:nvSpPr>
        <p:spPr>
          <a:xfrm>
            <a:off x="1406525" y="3130582"/>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生存</a:t>
            </a:r>
            <a:endPar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5" name="文本框 24"/>
          <p:cNvSpPr txBox="1"/>
          <p:nvPr/>
        </p:nvSpPr>
        <p:spPr>
          <a:xfrm>
            <a:off x="1905000" y="1408462"/>
            <a:ext cx="1313180" cy="583565"/>
          </a:xfrm>
          <a:prstGeom prst="rect">
            <a:avLst/>
          </a:prstGeom>
          <a:noFill/>
        </p:spPr>
        <p:txBody>
          <a:bodyPr wrap="square" rtlCol="0">
            <a:spAutoFit/>
          </a:bodyPr>
          <a:lstStyle/>
          <a:p>
            <a:pPr eaLnBrk="1">
              <a:buNone/>
            </a:pPr>
            <a:r>
              <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砍</a:t>
            </a:r>
            <a:endParaRPr lang="zh-CN" altLang="en-US" sz="3200" b="1" dirty="0">
              <a:solidFill>
                <a:schemeClr val="bg1"/>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26" name="直接连接符 25"/>
          <p:cNvCxnSpPr/>
          <p:nvPr/>
        </p:nvCxnSpPr>
        <p:spPr>
          <a:xfrm>
            <a:off x="7231996" y="1865164"/>
            <a:ext cx="938530" cy="344741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27" name="直接连接符 26"/>
          <p:cNvCxnSpPr>
            <a:stCxn id="14" idx="3"/>
            <a:endCxn id="57" idx="1"/>
          </p:cNvCxnSpPr>
          <p:nvPr/>
        </p:nvCxnSpPr>
        <p:spPr>
          <a:xfrm flipV="1">
            <a:off x="7231996" y="3478699"/>
            <a:ext cx="932180" cy="162750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28" name="直接连接符 27"/>
          <p:cNvCxnSpPr>
            <a:stCxn id="17" idx="3"/>
          </p:cNvCxnSpPr>
          <p:nvPr/>
        </p:nvCxnSpPr>
        <p:spPr>
          <a:xfrm flipV="1">
            <a:off x="7240941" y="1865164"/>
            <a:ext cx="937840" cy="1562308"/>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4"/>
            <a:ext cx="2837180" cy="1666649"/>
            <a:chOff x="7787" y="3144"/>
            <a:chExt cx="5660" cy="1854"/>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779"/>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密切</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形容词，表示关系近；表示（对问题）等重视、仔细、周到</a:t>
              </a:r>
              <a:endParaRPr lang="zh-CN" altLang="en-US"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328930" y="2253615"/>
            <a:ext cx="9410520" cy="803077"/>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3446" cy="950"/>
            </a:xfrm>
            <a:prstGeom prst="rect">
              <a:avLst/>
            </a:prstGeom>
            <a:noFill/>
          </p:spPr>
          <p:txBody>
            <a:bodyPr wrap="square">
              <a:spAutoFit/>
            </a:bodyPr>
            <a:lstStyle/>
            <a:p>
              <a:pPr algn="ctr" eaLnBrk="1" fontAlgn="base">
                <a:buClrTx/>
                <a:buSzTx/>
                <a:buFontTx/>
              </a:pPr>
              <a:r>
                <a:rPr lang="zh-CN" altLang="en-US" sz="3200" b="1" dirty="0">
                  <a:latin typeface="华文楷体" panose="02010600040101010101" charset="-122"/>
                  <a:ea typeface="华文楷体" panose="02010600040101010101" charset="-122"/>
                  <a:sym typeface="华文细黑" panose="02010600040101010101" pitchFamily="2" charset="-122"/>
                </a:rPr>
                <a:t>这种病传染性很强，需要引起有关部门的</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密切</a:t>
              </a:r>
              <a:r>
                <a:rPr lang="zh-CN" altLang="en-US" sz="3200" b="1" dirty="0">
                  <a:latin typeface="华文楷体" panose="02010600040101010101" charset="-122"/>
                  <a:ea typeface="华文楷体" panose="02010600040101010101" charset="-122"/>
                  <a:sym typeface="华文细黑" panose="02010600040101010101" pitchFamily="2" charset="-122"/>
                </a:rPr>
                <a:t>关注</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8930" y="5129865"/>
            <a:ext cx="8538845" cy="828675"/>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640"/>
              <a:ext cx="13446" cy="919"/>
            </a:xfrm>
            <a:prstGeom prst="rect">
              <a:avLst/>
            </a:prstGeom>
            <a:noFill/>
          </p:spPr>
          <p:txBody>
            <a:bodyPr wrap="square">
              <a:spAutoFit/>
            </a:bodyPr>
            <a:lstStyle/>
            <a:p>
              <a:pPr algn="ctr" eaLnBrk="1" fontAlgn="base">
                <a:buClrTx/>
                <a:buSzTx/>
                <a:buFontTx/>
              </a:pPr>
              <a:r>
                <a:rPr lang="zh-CN" altLang="en-US" sz="3200" b="1" dirty="0">
                  <a:latin typeface="华文楷体" panose="02010600040101010101" charset="-122"/>
                  <a:ea typeface="华文楷体" panose="02010600040101010101" charset="-122"/>
                  <a:sym typeface="华文细黑" panose="02010600040101010101" pitchFamily="2" charset="-122"/>
                </a:rPr>
                <a:t>经济全球化把各国的经济</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密切</a:t>
              </a:r>
              <a:r>
                <a:rPr lang="zh-CN" altLang="en-US" sz="3200" b="1" dirty="0">
                  <a:latin typeface="华文楷体" panose="02010600040101010101" charset="-122"/>
                  <a:ea typeface="华文楷体" panose="02010600040101010101" charset="-122"/>
                  <a:sym typeface="华文细黑" panose="02010600040101010101" pitchFamily="2" charset="-122"/>
                </a:rPr>
                <a:t>地联系在一起了</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597842" y="126440"/>
            <a:ext cx="2642235" cy="2642235"/>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28295" y="3025691"/>
            <a:ext cx="2537735" cy="2537735"/>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870710" y="5804535"/>
            <a:ext cx="8606155" cy="707390"/>
            <a:chOff x="1881" y="8688"/>
            <a:chExt cx="16683" cy="1114"/>
          </a:xfrm>
        </p:grpSpPr>
        <p:sp>
          <p:nvSpPr>
            <p:cNvPr id="16" name="圆角矩形 15"/>
            <p:cNvSpPr/>
            <p:nvPr/>
          </p:nvSpPr>
          <p:spPr>
            <a:xfrm>
              <a:off x="1881" y="8688"/>
              <a:ext cx="16683" cy="1106"/>
            </a:xfrm>
            <a:prstGeom prst="roundRect">
              <a:avLst/>
            </a:prstGeom>
            <a:noFill/>
            <a:ln>
              <a:solidFill>
                <a:srgbClr val="253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Box 10"/>
            <p:cNvSpPr txBox="1"/>
            <p:nvPr/>
          </p:nvSpPr>
          <p:spPr>
            <a:xfrm>
              <a:off x="1881" y="8786"/>
              <a:ext cx="16683" cy="1016"/>
            </a:xfrm>
            <a:prstGeom prst="rect">
              <a:avLst/>
            </a:prstGeom>
            <a:noFill/>
          </p:spPr>
          <p:txBody>
            <a:bodyPr wrap="square" rtlCol="0">
              <a:spAutoFit/>
            </a:bodyPr>
            <a:p>
              <a:r>
                <a:rPr lang="zh-CN" altLang="en-US" b="1" dirty="0" smtClean="0">
                  <a:latin typeface="思源黑体 CN Regular" panose="020B0500000000000000" pitchFamily="34" charset="-122"/>
                  <a:ea typeface="思源黑体 CN Regular" panose="020B0500000000000000" pitchFamily="34" charset="-122"/>
                  <a:sym typeface="+mn-ea"/>
                </a:rPr>
                <a:t>本课件和教学视频著作权归大敏姐姐所有，未经授权进行搬运、洗稿、二次转发、销售等侵权行为，都属于</a:t>
              </a:r>
              <a:r>
                <a:rPr lang="zh-CN" altLang="en-US" b="1" dirty="0" smtClean="0">
                  <a:solidFill>
                    <a:srgbClr val="FF0000"/>
                  </a:solidFill>
                  <a:latin typeface="思源黑体 CN Regular" panose="020B0500000000000000" pitchFamily="34" charset="-122"/>
                  <a:ea typeface="思源黑体 CN Regular" panose="020B0500000000000000" pitchFamily="34" charset="-122"/>
                  <a:sym typeface="+mn-ea"/>
                </a:rPr>
                <a:t>违法</a:t>
              </a:r>
              <a:r>
                <a:rPr lang="zh-CN" altLang="en-US" b="1" dirty="0" smtClean="0">
                  <a:latin typeface="思源黑体 CN Regular" panose="020B0500000000000000" pitchFamily="34" charset="-122"/>
                  <a:ea typeface="思源黑体 CN Regular" panose="020B0500000000000000" pitchFamily="34" charset="-122"/>
                  <a:sym typeface="+mn-ea"/>
                </a:rPr>
                <a:t>。</a:t>
              </a:r>
              <a:r>
                <a:rPr lang="zh-CN" altLang="en-US" b="1" dirty="0" smtClean="0">
                  <a:solidFill>
                    <a:srgbClr val="FF0000"/>
                  </a:solidFill>
                  <a:latin typeface="思源黑体 CN Regular" panose="020B0500000000000000" pitchFamily="34" charset="-122"/>
                  <a:ea typeface="思源黑体 CN Regular" panose="020B0500000000000000" pitchFamily="34" charset="-122"/>
                  <a:sym typeface="+mn-ea"/>
                </a:rPr>
                <a:t>违者绝对追责到底！</a:t>
              </a:r>
              <a:endParaRPr lang="zh-CN" altLang="en-US" b="1" dirty="0" smtClean="0">
                <a:solidFill>
                  <a:srgbClr val="FF0000"/>
                </a:solidFill>
                <a:latin typeface="思源黑体 CN Regular" panose="020B0500000000000000" pitchFamily="34" charset="-122"/>
                <a:ea typeface="思源黑体 CN Regular" panose="020B0500000000000000" pitchFamily="34" charset="-122"/>
                <a:sym typeface="+mn-ea"/>
              </a:endParaRPr>
            </a:p>
          </p:txBody>
        </p:sp>
      </p:grpSp>
      <p:sp>
        <p:nvSpPr>
          <p:cNvPr id="5" name="文本框 4"/>
          <p:cNvSpPr txBox="1"/>
          <p:nvPr/>
        </p:nvSpPr>
        <p:spPr>
          <a:xfrm>
            <a:off x="1870393" y="403860"/>
            <a:ext cx="8451215" cy="583565"/>
          </a:xfrm>
          <a:prstGeom prst="rect">
            <a:avLst/>
          </a:prstGeom>
          <a:noFill/>
        </p:spPr>
        <p:txBody>
          <a:bodyPr wrap="square" rtlCol="0" anchor="t">
            <a:spAutoFit/>
          </a:bodyPr>
          <a:p>
            <a:pPr algn="ctr"/>
            <a:r>
              <a:rPr lang="zh-CN" altLang="en-US" sz="3200" b="1" dirty="0" smtClean="0">
                <a:latin typeface="思源黑体 CN Bold" panose="020B0800000000000000" charset="-122"/>
                <a:ea typeface="思源黑体 CN Bold" panose="020B0800000000000000" charset="-122"/>
                <a:cs typeface="思源黑体 CN Bold" panose="020B0800000000000000" charset="-122"/>
                <a:sym typeface="+mn-ea"/>
              </a:rPr>
              <a:t>使用须知</a:t>
            </a:r>
            <a:r>
              <a:rPr lang="zh-CN" altLang="en-US" sz="3200" b="1" dirty="0" smtClean="0">
                <a:solidFill>
                  <a:srgbClr val="FF0000"/>
                </a:solidFill>
                <a:latin typeface="思源黑体 CN Bold" panose="020B0800000000000000" charset="-122"/>
                <a:ea typeface="思源黑体 CN Bold" panose="020B0800000000000000" charset="-122"/>
                <a:cs typeface="思源黑体 CN Bold" panose="020B0800000000000000" charset="-122"/>
                <a:sym typeface="+mn-ea"/>
              </a:rPr>
              <a:t>👇</a:t>
            </a:r>
            <a:endParaRPr lang="zh-CN" altLang="en-US" sz="3200" b="1" dirty="0" smtClean="0">
              <a:solidFill>
                <a:srgbClr val="FF0000"/>
              </a:solidFill>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23" name="矩形: 圆角 22"/>
          <p:cNvSpPr/>
          <p:nvPr/>
        </p:nvSpPr>
        <p:spPr bwMode="auto">
          <a:xfrm>
            <a:off x="2287588" y="247523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4" name="矩形: 圆角 23"/>
          <p:cNvSpPr/>
          <p:nvPr/>
        </p:nvSpPr>
        <p:spPr bwMode="auto">
          <a:xfrm>
            <a:off x="2287588" y="308864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0" name="矩形: 圆角 19"/>
          <p:cNvSpPr/>
          <p:nvPr/>
        </p:nvSpPr>
        <p:spPr bwMode="auto">
          <a:xfrm>
            <a:off x="2287588" y="1861185"/>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6" name="文本框 5"/>
          <p:cNvSpPr txBox="1"/>
          <p:nvPr/>
        </p:nvSpPr>
        <p:spPr>
          <a:xfrm>
            <a:off x="2660333" y="1889760"/>
            <a:ext cx="6908800"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必须全屏播放才有动画和</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音效，手机打开和非全屏播放无</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效果。</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sp>
        <p:nvSpPr>
          <p:cNvPr id="2" name="文本框 1"/>
          <p:cNvSpPr txBox="1"/>
          <p:nvPr/>
        </p:nvSpPr>
        <p:spPr>
          <a:xfrm>
            <a:off x="2660333" y="2503805"/>
            <a:ext cx="6962775"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包含：教学内容和目标、课堂中老师涉及的英语句子、学生</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教学内容。</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sp>
        <p:nvSpPr>
          <p:cNvPr id="8" name="文本框 7"/>
          <p:cNvSpPr txBox="1"/>
          <p:nvPr/>
        </p:nvSpPr>
        <p:spPr>
          <a:xfrm>
            <a:off x="2660333" y="3117850"/>
            <a:ext cx="7411085"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rPr>
              <a:t>动画修改方式：当前内容</a:t>
            </a:r>
            <a:r>
              <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rPr>
              <a:t>上，鼠标右键进行</a:t>
            </a:r>
            <a:r>
              <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rPr>
              <a:t>素材替换。请勿删除！否则无</a:t>
            </a:r>
            <a:r>
              <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rPr>
              <a:t>动效！</a:t>
            </a:r>
            <a:endPar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endParaRPr>
          </a:p>
        </p:txBody>
      </p:sp>
      <p:grpSp>
        <p:nvGrpSpPr>
          <p:cNvPr id="34" name="组合 33"/>
          <p:cNvGrpSpPr/>
          <p:nvPr/>
        </p:nvGrpSpPr>
        <p:grpSpPr>
          <a:xfrm rot="0">
            <a:off x="2245043" y="1755140"/>
            <a:ext cx="248920" cy="248920"/>
            <a:chOff x="4536440" y="-1071880"/>
            <a:chExt cx="416560" cy="416560"/>
          </a:xfrm>
        </p:grpSpPr>
        <p:sp>
          <p:nvSpPr>
            <p:cNvPr id="33" name="椭圆 32"/>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32"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grpSp>
        <p:nvGrpSpPr>
          <p:cNvPr id="35" name="组合 34"/>
          <p:cNvGrpSpPr/>
          <p:nvPr/>
        </p:nvGrpSpPr>
        <p:grpSpPr>
          <a:xfrm rot="0">
            <a:off x="2245043" y="2433955"/>
            <a:ext cx="248920" cy="248920"/>
            <a:chOff x="4536440" y="-1071880"/>
            <a:chExt cx="416560" cy="416560"/>
          </a:xfrm>
        </p:grpSpPr>
        <p:sp>
          <p:nvSpPr>
            <p:cNvPr id="36" name="椭圆 35"/>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37"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grpSp>
        <p:nvGrpSpPr>
          <p:cNvPr id="38" name="组合 37"/>
          <p:cNvGrpSpPr/>
          <p:nvPr/>
        </p:nvGrpSpPr>
        <p:grpSpPr>
          <a:xfrm rot="0">
            <a:off x="2245043" y="3003550"/>
            <a:ext cx="248920" cy="248920"/>
            <a:chOff x="4536440" y="-1071880"/>
            <a:chExt cx="416560" cy="416560"/>
          </a:xfrm>
        </p:grpSpPr>
        <p:sp>
          <p:nvSpPr>
            <p:cNvPr id="39" name="椭圆 38"/>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40"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sp>
        <p:nvSpPr>
          <p:cNvPr id="4" name="矩形: 圆角 23"/>
          <p:cNvSpPr/>
          <p:nvPr/>
        </p:nvSpPr>
        <p:spPr bwMode="auto">
          <a:xfrm>
            <a:off x="2287588" y="3729355"/>
            <a:ext cx="7659370" cy="396240"/>
          </a:xfrm>
          <a:prstGeom prst="roundRect">
            <a:avLst>
              <a:gd name="adj" fmla="val 50000"/>
            </a:avLst>
          </a:prstGeom>
          <a:solidFill>
            <a:srgbClr val="3D3D3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7" name="文本框 6"/>
          <p:cNvSpPr txBox="1"/>
          <p:nvPr/>
        </p:nvSpPr>
        <p:spPr>
          <a:xfrm>
            <a:off x="2660333" y="3758565"/>
            <a:ext cx="7167245"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a:ln>
                  <a:noFill/>
                </a:ln>
                <a:solidFill>
                  <a:prstClr val="white"/>
                </a:solidFill>
                <a:effectLst/>
                <a:uLnTx/>
                <a:uFillTx/>
                <a:latin typeface="Arial" panose="020B0604020202020204"/>
                <a:ea typeface="Microsoft YaHei Light" panose="020B0502040204020203" charset="-122"/>
                <a:sym typeface="+mn-ea"/>
              </a:rPr>
              <a:t>如有问题欢迎来大敏姐姐直播间连麦咨询，直播时间会提前在朋友圈发布：</a:t>
            </a:r>
            <a:endParaRPr kumimoji="0" lang="en-US" altLang="zh-CN" sz="1600" b="1"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endParaRPr>
          </a:p>
        </p:txBody>
      </p:sp>
      <p:grpSp>
        <p:nvGrpSpPr>
          <p:cNvPr id="9" name="组合 8"/>
          <p:cNvGrpSpPr/>
          <p:nvPr/>
        </p:nvGrpSpPr>
        <p:grpSpPr>
          <a:xfrm rot="0">
            <a:off x="2245043" y="3644265"/>
            <a:ext cx="248920" cy="248920"/>
            <a:chOff x="4536440" y="-1071880"/>
            <a:chExt cx="416560" cy="416560"/>
          </a:xfrm>
        </p:grpSpPr>
        <p:sp>
          <p:nvSpPr>
            <p:cNvPr id="10" name="椭圆 9"/>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11"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pic>
        <p:nvPicPr>
          <p:cNvPr id="1027" name="Picture 3" descr="C:\Users\Administrator\Desktop\微信_副本.png"/>
          <p:cNvPicPr>
            <a:picLocks noChangeAspect="1" noChangeArrowheads="1"/>
          </p:cNvPicPr>
          <p:nvPr/>
        </p:nvPicPr>
        <p:blipFill>
          <a:blip r:embed="rId1" cstate="print"/>
          <a:srcRect/>
          <a:stretch>
            <a:fillRect/>
          </a:stretch>
        </p:blipFill>
        <p:spPr bwMode="auto">
          <a:xfrm>
            <a:off x="7911783" y="4629150"/>
            <a:ext cx="632460" cy="635635"/>
          </a:xfrm>
          <a:prstGeom prst="rect">
            <a:avLst/>
          </a:prstGeom>
          <a:noFill/>
        </p:spPr>
      </p:pic>
      <p:sp>
        <p:nvSpPr>
          <p:cNvPr id="18" name="TextBox 10"/>
          <p:cNvSpPr txBox="1"/>
          <p:nvPr/>
        </p:nvSpPr>
        <p:spPr>
          <a:xfrm>
            <a:off x="8744903" y="4723765"/>
            <a:ext cx="1327150" cy="368300"/>
          </a:xfrm>
          <a:prstGeom prst="rect">
            <a:avLst/>
          </a:prstGeom>
          <a:noFill/>
        </p:spPr>
        <p:txBody>
          <a:bodyPr wrap="square" rtlCol="0">
            <a:spAutoFit/>
          </a:bodyPr>
          <a:p>
            <a:r>
              <a:rPr lang="en-US" altLang="zh-CN" b="1" dirty="0" smtClean="0">
                <a:solidFill>
                  <a:srgbClr val="3CB035"/>
                </a:solidFill>
                <a:latin typeface="思源黑体 CN Bold" panose="020B0800000000000000" charset="-122"/>
                <a:ea typeface="思源黑体 CN Bold" panose="020B0800000000000000" charset="-122"/>
              </a:rPr>
              <a:t>dmgqs01</a:t>
            </a:r>
            <a:endParaRPr lang="en-US" altLang="zh-CN" b="1" dirty="0" smtClean="0">
              <a:solidFill>
                <a:srgbClr val="3CB035"/>
              </a:solidFill>
              <a:latin typeface="思源黑体 CN Bold" panose="020B0800000000000000" charset="-122"/>
              <a:ea typeface="思源黑体 CN Bold" panose="020B0800000000000000" charset="-122"/>
            </a:endParaRPr>
          </a:p>
        </p:txBody>
      </p:sp>
      <p:pic>
        <p:nvPicPr>
          <p:cNvPr id="14" name="图片 13"/>
          <p:cNvPicPr>
            <a:picLocks noChangeAspect="1"/>
          </p:cNvPicPr>
          <p:nvPr/>
        </p:nvPicPr>
        <p:blipFill>
          <a:blip r:embed="rId2"/>
          <a:stretch>
            <a:fillRect/>
          </a:stretch>
        </p:blipFill>
        <p:spPr>
          <a:xfrm>
            <a:off x="5421313" y="4323715"/>
            <a:ext cx="1350645" cy="1355090"/>
          </a:xfrm>
          <a:prstGeom prst="rect">
            <a:avLst/>
          </a:prstGeom>
        </p:spPr>
      </p:pic>
      <p:sp>
        <p:nvSpPr>
          <p:cNvPr id="21" name="矩形: 圆角 19"/>
          <p:cNvSpPr/>
          <p:nvPr/>
        </p:nvSpPr>
        <p:spPr bwMode="auto">
          <a:xfrm>
            <a:off x="2314258" y="122047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2" name="文本框 21"/>
          <p:cNvSpPr txBox="1"/>
          <p:nvPr/>
        </p:nvSpPr>
        <p:spPr>
          <a:xfrm>
            <a:off x="2687003" y="1249045"/>
            <a:ext cx="6908800"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需使用</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WPS</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软件，支持内容（图文</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/GIF/</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音频</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动画）的编辑、</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修改。</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endParaRPr>
          </a:p>
        </p:txBody>
      </p:sp>
      <p:grpSp>
        <p:nvGrpSpPr>
          <p:cNvPr id="25" name="组合 24"/>
          <p:cNvGrpSpPr/>
          <p:nvPr/>
        </p:nvGrpSpPr>
        <p:grpSpPr>
          <a:xfrm rot="0">
            <a:off x="2271713" y="1114425"/>
            <a:ext cx="248920" cy="248920"/>
            <a:chOff x="4536440" y="-1071880"/>
            <a:chExt cx="416560" cy="416560"/>
          </a:xfrm>
        </p:grpSpPr>
        <p:sp>
          <p:nvSpPr>
            <p:cNvPr id="26" name="椭圆 25"/>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7"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pic>
        <p:nvPicPr>
          <p:cNvPr id="12" name="图片 11" descr="1"/>
          <p:cNvPicPr>
            <a:picLocks noChangeAspect="1"/>
          </p:cNvPicPr>
          <p:nvPr/>
        </p:nvPicPr>
        <p:blipFill>
          <a:blip r:embed="rId3"/>
          <a:stretch>
            <a:fillRect/>
          </a:stretch>
        </p:blipFill>
        <p:spPr>
          <a:xfrm>
            <a:off x="10719753" y="0"/>
            <a:ext cx="1459230" cy="14592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594328" y="3082289"/>
            <a:ext cx="2142908" cy="1764226"/>
            <a:chOff x="8315" y="3144"/>
            <a:chExt cx="4344" cy="1846"/>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8315" y="3219"/>
              <a:ext cx="4344" cy="1771"/>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密切</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作动词，意思是“使关系近”</a:t>
              </a:r>
              <a:endParaRPr lang="zh-CN" altLang="zh-CN" sz="2000" dirty="0">
                <a:solidFill>
                  <a:schemeClr val="bg1">
                    <a:lumMod val="65000"/>
                  </a:schemeClr>
                </a:solidFill>
                <a:latin typeface="华文细黑" panose="02010600040101010101" pitchFamily="2" charset="-122"/>
                <a:ea typeface="华文细黑" panose="02010600040101010101" pitchFamily="2" charset="-122"/>
                <a:sym typeface="华文细黑" panose="02010600040101010101" pitchFamily="2" charset="-122"/>
              </a:endParaRPr>
            </a:p>
            <a:p>
              <a:pPr algn="ctr" fontAlgn="ct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8930" y="2253615"/>
            <a:ext cx="8538845" cy="828675"/>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3446" cy="919"/>
            </a:xfrm>
            <a:prstGeom prst="rect">
              <a:avLst/>
            </a:prstGeom>
            <a:noFill/>
          </p:spPr>
          <p:txBody>
            <a:bodyPr wrap="square">
              <a:spAutoFit/>
            </a:bodyPr>
            <a:lstStyle/>
            <a:p>
              <a:pPr algn="ctr" eaLnBrk="1" fontAlgn="base">
                <a:buClrTx/>
                <a:buSzTx/>
                <a:buFontTx/>
              </a:pPr>
              <a:r>
                <a:rPr lang="zh-CN" altLang="en-US" sz="3200" b="1" dirty="0">
                  <a:latin typeface="华文楷体" panose="02010600040101010101" charset="-122"/>
                  <a:ea typeface="华文楷体" panose="02010600040101010101" charset="-122"/>
                  <a:sym typeface="华文细黑" panose="02010600040101010101" pitchFamily="2" charset="-122"/>
                </a:rPr>
                <a:t>通过这次活动，李老师</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密切</a:t>
              </a:r>
              <a:r>
                <a:rPr lang="zh-CN" altLang="en-US" sz="3200" b="1" dirty="0">
                  <a:latin typeface="华文楷体" panose="02010600040101010101" charset="-122"/>
                  <a:ea typeface="华文楷体" panose="02010600040101010101" charset="-122"/>
                  <a:sym typeface="华文细黑" panose="02010600040101010101" pitchFamily="2" charset="-122"/>
                </a:rPr>
                <a:t>了和同学们的关系。</a:t>
              </a:r>
              <a:endParaRPr lang="zh-CN" altLang="en-US" sz="3200" b="1"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8930" y="4256405"/>
            <a:ext cx="8538845" cy="828675"/>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640"/>
              <a:ext cx="13446" cy="919"/>
            </a:xfrm>
            <a:prstGeom prst="rect">
              <a:avLst/>
            </a:prstGeom>
            <a:noFill/>
          </p:spPr>
          <p:txBody>
            <a:bodyPr wrap="square">
              <a:spAutoFit/>
            </a:bodyPr>
            <a:lstStyle/>
            <a:p>
              <a:pPr algn="ctr" eaLnBrk="1" fontAlgn="base">
                <a:buClrTx/>
                <a:buSzTx/>
                <a:buFontTx/>
              </a:pPr>
              <a:r>
                <a:rPr lang="zh-CN" altLang="en-US" sz="3200" b="1" dirty="0">
                  <a:latin typeface="华文楷体" panose="02010600040101010101" charset="-122"/>
                  <a:ea typeface="华文楷体" panose="02010600040101010101" charset="-122"/>
                  <a:sym typeface="华文细黑" panose="02010600040101010101" pitchFamily="2" charset="-122"/>
                </a:rPr>
                <a:t>通过足球比赛，</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密切</a:t>
              </a:r>
              <a:r>
                <a:rPr lang="zh-CN" altLang="en-US" sz="3200" b="1" dirty="0">
                  <a:latin typeface="华文楷体" panose="02010600040101010101" charset="-122"/>
                  <a:ea typeface="华文楷体" panose="02010600040101010101" charset="-122"/>
                  <a:sym typeface="华文细黑" panose="02010600040101010101" pitchFamily="2" charset="-122"/>
                </a:rPr>
                <a:t>了我们班同学的关系。</a:t>
              </a:r>
              <a:endParaRPr lang="zh-CN" altLang="en-US" sz="3200" b="1"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pic>
        <p:nvPicPr>
          <p:cNvPr id="4" name="图片 3" descr="收入" hidden="1"/>
          <p:cNvPicPr>
            <a:picLocks noChangeAspect="1"/>
          </p:cNvPicPr>
          <p:nvPr/>
        </p:nvPicPr>
        <p:blipFill>
          <a:blip r:embed="rId2"/>
          <a:stretch>
            <a:fillRect/>
          </a:stretch>
        </p:blipFill>
        <p:spPr>
          <a:xfrm>
            <a:off x="5753100" y="4272280"/>
            <a:ext cx="3535045" cy="243840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519050" y="-94821"/>
            <a:ext cx="2316892" cy="2316892"/>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720992" y="4780697"/>
            <a:ext cx="2317968" cy="2317968"/>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6"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840516"/>
            <a:chOff x="7787" y="3144"/>
            <a:chExt cx="5660" cy="935"/>
          </a:xfrm>
        </p:grpSpPr>
        <p:sp>
          <p:nvSpPr>
            <p:cNvPr id="33" name="圆角矩形 3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856"/>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鼓励</a:t>
              </a: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8930" y="1696085"/>
            <a:ext cx="9461955" cy="1061931"/>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719"/>
              <a:ext cx="13446" cy="719"/>
            </a:xfrm>
            <a:prstGeom prst="rect">
              <a:avLst/>
            </a:prstGeom>
            <a:noFill/>
          </p:spPr>
          <p:txBody>
            <a:bodyPr wrap="square">
              <a:spAutoFit/>
            </a:bodyPr>
            <a:lstStyle/>
            <a:p>
              <a:pPr marL="0" marR="0" lvl="0" algn="l" defTabSz="914400" rtl="0" eaLnBrk="1" fontAlgn="base" latinLnBrk="0">
                <a:lnSpc>
                  <a:spcPct val="100000"/>
                </a:lnSpc>
                <a:buClrTx/>
                <a:buSzTx/>
                <a:buFontTx/>
                <a:buNone/>
              </a:pPr>
              <a:r>
                <a:rPr lang="zh-CN" altLang="en-US" sz="3200" b="1" dirty="0">
                  <a:solidFill>
                    <a:schemeClr val="tx1"/>
                  </a:solidFill>
                  <a:latin typeface="华文楷体" panose="02010600040101010101" charset="-122"/>
                  <a:ea typeface="华文楷体" panose="02010600040101010101" charset="-122"/>
                  <a:sym typeface="华文细黑" panose="02010600040101010101" pitchFamily="2" charset="-122"/>
                </a:rPr>
                <a:t>通过这次谈话，刘洋受到了极大的</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鼓励</a:t>
              </a:r>
              <a:r>
                <a:rPr lang="en-US" altLang="zh-CN" sz="3200" b="1" dirty="0">
                  <a:solidFill>
                    <a:schemeClr val="tx1"/>
                  </a:solidFill>
                  <a:latin typeface="华文楷体" panose="02010600040101010101" charset="-122"/>
                  <a:ea typeface="华文楷体" panose="02010600040101010101" charset="-122"/>
                  <a:sym typeface="华文细黑" panose="02010600040101010101" pitchFamily="2" charset="-122"/>
                </a:rPr>
                <a:t>/</a:t>
              </a:r>
              <a:r>
                <a:rPr lang="zh-CN" altLang="en-US" sz="3200" b="1" dirty="0">
                  <a:solidFill>
                    <a:schemeClr val="accent1"/>
                  </a:solidFill>
                  <a:latin typeface="华文楷体" panose="02010600040101010101" charset="-122"/>
                  <a:ea typeface="华文楷体" panose="02010600040101010101" charset="-122"/>
                  <a:sym typeface="华文细黑" panose="02010600040101010101" pitchFamily="2" charset="-122"/>
                </a:rPr>
                <a:t>鼓舞</a:t>
              </a:r>
              <a:r>
                <a:rPr lang="zh-CN" altLang="en-US" sz="3200" b="1" dirty="0">
                  <a:solidFill>
                    <a:schemeClr val="tx1"/>
                  </a:solidFill>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8930" y="4923153"/>
            <a:ext cx="9115321" cy="1321975"/>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640"/>
              <a:ext cx="13446" cy="1063"/>
            </a:xfrm>
            <a:prstGeom prst="rect">
              <a:avLst/>
            </a:prstGeom>
            <a:noFill/>
          </p:spPr>
          <p:txBody>
            <a:bodyPr wrap="square">
              <a:spAutoFit/>
            </a:bodyPr>
            <a:lstStyle/>
            <a:p>
              <a:pPr marL="0" marR="0" lvl="0" algn="l" defTabSz="914400" rtl="0" eaLnBrk="1" fontAlgn="base" latinLnBrk="0">
                <a:lnSpc>
                  <a:spcPct val="100000"/>
                </a:lnSpc>
                <a:buClrTx/>
                <a:buSzTx/>
                <a:buFontTx/>
                <a:buNone/>
              </a:pPr>
              <a:r>
                <a:rPr lang="zh-CN" altLang="en-US" sz="3200" b="1" dirty="0">
                  <a:latin typeface="华文楷体" panose="02010600040101010101" charset="-122"/>
                  <a:ea typeface="华文楷体" panose="02010600040101010101" charset="-122"/>
                  <a:sym typeface="华文细黑" panose="02010600040101010101" pitchFamily="2" charset="-122"/>
                </a:rPr>
                <a:t>吸烟有害健康，你不阻止他，怎么还</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鼓励</a:t>
              </a:r>
              <a:r>
                <a:rPr lang="zh-CN" altLang="en-US" sz="3200" b="1" dirty="0">
                  <a:latin typeface="华文楷体" panose="02010600040101010101" charset="-122"/>
                  <a:ea typeface="华文楷体" panose="02010600040101010101" charset="-122"/>
                  <a:sym typeface="华文细黑" panose="02010600040101010101" pitchFamily="2" charset="-122"/>
                </a:rPr>
                <a:t>呢</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r>
                <a:rPr lang="en-US" altLang="zh-CN"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 </a:t>
              </a:r>
              <a:r>
                <a:rPr lang="zh-CN" altLang="en-US" sz="3200" b="1" dirty="0">
                  <a:latin typeface="华文楷体" panose="02010600040101010101" charset="-122"/>
                  <a:ea typeface="华文楷体" panose="02010600040101010101" charset="-122"/>
                  <a:sym typeface="华文细黑" panose="02010600040101010101" pitchFamily="2" charset="-122"/>
                </a:rPr>
                <a:t>新产品的研制成功极大地</a:t>
              </a:r>
              <a:r>
                <a:rPr lang="zh-CN" altLang="en-US" sz="3200" b="1" dirty="0">
                  <a:solidFill>
                    <a:srgbClr val="0070C0"/>
                  </a:solidFill>
                  <a:latin typeface="华文楷体" panose="02010600040101010101" charset="-122"/>
                  <a:ea typeface="华文楷体" panose="02010600040101010101" charset="-122"/>
                  <a:sym typeface="华文细黑" panose="02010600040101010101" pitchFamily="2" charset="-122"/>
                </a:rPr>
                <a:t>鼓舞</a:t>
              </a:r>
              <a:r>
                <a:rPr lang="zh-CN" altLang="en-US" sz="3200" b="1" dirty="0">
                  <a:latin typeface="华文楷体" panose="02010600040101010101" charset="-122"/>
                  <a:ea typeface="华文楷体" panose="02010600040101010101" charset="-122"/>
                  <a:sym typeface="华文细黑" panose="02010600040101010101" pitchFamily="2" charset="-122"/>
                </a:rPr>
                <a:t>了科技人员。</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9295130" y="4324985"/>
            <a:ext cx="2837180" cy="840516"/>
            <a:chOff x="7787" y="3144"/>
            <a:chExt cx="5660" cy="935"/>
          </a:xfrm>
        </p:grpSpPr>
        <p:sp>
          <p:nvSpPr>
            <p:cNvPr id="3" name="圆角矩形 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87" y="3219"/>
              <a:ext cx="5660" cy="855"/>
            </a:xfrm>
            <a:prstGeom prst="rect">
              <a:avLst/>
            </a:prstGeom>
            <a:noFill/>
          </p:spPr>
          <p:txBody>
            <a:bodyPr wrap="square" rtlCol="0">
              <a:spAutoFit/>
            </a:bodyPr>
            <a:lstStyle/>
            <a:p>
              <a:pPr algn="ctr" fontAlgn="ctr"/>
              <a:r>
                <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rPr>
                <a:t>鼓舞</a:t>
              </a:r>
              <a:endPar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848872" y="1723351"/>
            <a:ext cx="942013" cy="942013"/>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98978" y="3514724"/>
            <a:ext cx="1408430" cy="1408430"/>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836486" y="2817494"/>
            <a:ext cx="2105660" cy="2105660"/>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6"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938502"/>
            <a:chOff x="7787" y="3144"/>
            <a:chExt cx="5660" cy="1044"/>
          </a:xfrm>
        </p:grpSpPr>
        <p:sp>
          <p:nvSpPr>
            <p:cNvPr id="33" name="圆角矩形 32"/>
            <p:cNvSpPr/>
            <p:nvPr/>
          </p:nvSpPr>
          <p:spPr>
            <a:xfrm>
              <a:off x="8776" y="3144"/>
              <a:ext cx="3577" cy="10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856"/>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鼓励</a:t>
              </a: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165735" y="2003946"/>
            <a:ext cx="9625149" cy="1498803"/>
            <a:chOff x="518" y="3412"/>
            <a:chExt cx="13447" cy="1326"/>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63" name="文本框 7"/>
            <p:cNvSpPr txBox="1"/>
            <p:nvPr/>
          </p:nvSpPr>
          <p:spPr>
            <a:xfrm>
              <a:off x="518" y="3412"/>
              <a:ext cx="13446" cy="1326"/>
            </a:xfrm>
            <a:prstGeom prst="rect">
              <a:avLst/>
            </a:prstGeom>
            <a:noFill/>
          </p:spPr>
          <p:txBody>
            <a:bodyPr wrap="square">
              <a:spAutoFit/>
            </a:bodyPr>
            <a:lstStyle/>
            <a:p>
              <a:pPr marL="0" marR="0" lvl="0" indent="0" defTabSz="914400" rtl="0" eaLnBrk="1" fontAlgn="base" latinLnBrk="0" hangingPunct="0">
                <a:lnSpc>
                  <a:spcPct val="150000"/>
                </a:lnSpc>
                <a:spcBef>
                  <a:spcPct val="0"/>
                </a:spcBef>
                <a:spcAft>
                  <a:spcPct val="0"/>
                </a:spcAft>
                <a:buClrTx/>
                <a:buSzTx/>
                <a:buFontTx/>
                <a:buNone/>
              </a:pPr>
              <a:r>
                <a:rPr lang="zh-CN" altLang="en-US" sz="3200" b="1" dirty="0">
                  <a:solidFill>
                    <a:schemeClr val="tx1"/>
                  </a:solidFill>
                  <a:latin typeface="华文楷体" panose="02010600040101010101" charset="-122"/>
                  <a:ea typeface="华文楷体" panose="02010600040101010101" charset="-122"/>
                  <a:sym typeface="华文细黑" panose="02010600040101010101" pitchFamily="2" charset="-122"/>
                </a:rPr>
                <a:t>近些年来，国家越来越</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鼓励</a:t>
              </a:r>
              <a:r>
                <a:rPr lang="zh-CN" altLang="en-US" sz="3200" b="1" dirty="0">
                  <a:solidFill>
                    <a:schemeClr val="tx1"/>
                  </a:solidFill>
                  <a:latin typeface="华文楷体" panose="02010600040101010101" charset="-122"/>
                  <a:ea typeface="华文楷体" panose="02010600040101010101" charset="-122"/>
                  <a:sym typeface="华文细黑" panose="02010600040101010101" pitchFamily="2" charset="-122"/>
                </a:rPr>
                <a:t>大学生毕业后开办自己的公司。</a:t>
              </a:r>
              <a:endParaRPr lang="en-US" altLang="zh-CN" sz="3200" b="1" noProof="0" dirty="0">
                <a:ln>
                  <a:noFill/>
                </a:ln>
                <a:solidFill>
                  <a:schemeClr val="tx1"/>
                </a:solidFill>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4643120"/>
            <a:ext cx="8538845" cy="829310"/>
            <a:chOff x="518" y="3425"/>
            <a:chExt cx="13447" cy="1306"/>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425"/>
              <a:ext cx="13446" cy="1198"/>
            </a:xfrm>
            <a:prstGeom prst="rect">
              <a:avLst/>
            </a:prstGeom>
            <a:noFill/>
          </p:spPr>
          <p:txBody>
            <a:bodyPr wrap="square">
              <a:spAutoFit/>
            </a:bodyPr>
            <a:lstStyle/>
            <a:p>
              <a:pPr marL="0" marR="0" lvl="0" algn="ctr" defTabSz="914400" rtl="0" eaLnBrk="1" fontAlgn="base" latinLnBrk="0" hangingPunct="0">
                <a:lnSpc>
                  <a:spcPct val="150000"/>
                </a:lnSpc>
                <a:buClrTx/>
                <a:buSzTx/>
                <a:buFontTx/>
                <a:buNone/>
              </a:pP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新的胜利给了全体队员很大的</a:t>
              </a:r>
              <a:r>
                <a:rPr lang="zh-CN" altLang="en-US" sz="3200" b="1" noProof="0" dirty="0">
                  <a:ln>
                    <a:noFill/>
                  </a:ln>
                  <a:solidFill>
                    <a:srgbClr val="0070C0"/>
                  </a:solidFill>
                  <a:effectLst/>
                  <a:uLnTx/>
                  <a:uFillTx/>
                  <a:latin typeface="华文楷体" panose="02010600040101010101" charset="-122"/>
                  <a:ea typeface="华文楷体" panose="02010600040101010101" charset="-122"/>
                  <a:sym typeface="华文细黑" panose="02010600040101010101" pitchFamily="2" charset="-122"/>
                </a:rPr>
                <a:t>鼓舞</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9295130" y="4324985"/>
            <a:ext cx="2837180" cy="840516"/>
            <a:chOff x="7787" y="3144"/>
            <a:chExt cx="5660" cy="935"/>
          </a:xfrm>
        </p:grpSpPr>
        <p:sp>
          <p:nvSpPr>
            <p:cNvPr id="3" name="圆角矩形 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87" y="3219"/>
              <a:ext cx="5660" cy="855"/>
            </a:xfrm>
            <a:prstGeom prst="rect">
              <a:avLst/>
            </a:prstGeom>
            <a:noFill/>
          </p:spPr>
          <p:txBody>
            <a:bodyPr wrap="square" rtlCol="0">
              <a:spAutoFit/>
            </a:bodyPr>
            <a:lstStyle/>
            <a:p>
              <a:pPr algn="ctr" fontAlgn="ctr"/>
              <a:r>
                <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rPr>
                <a:t>鼓舞</a:t>
              </a:r>
              <a:endPar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236063" y="87230"/>
            <a:ext cx="2032089" cy="2032089"/>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797248" y="3713245"/>
            <a:ext cx="1832528" cy="1832528"/>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鼓舞</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鼓励</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446020" y="1209040"/>
            <a:ext cx="8442325" cy="918210"/>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父母平时应</a:t>
            </a:r>
            <a:r>
              <a:rPr lang="zh-CN" altLang="en-US" sz="3200" b="1" u="sng"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孩子多参加体育活动。</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4834935" y="1268095"/>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鼓励</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1"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鼓舞</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鼓励</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333759" y="1070514"/>
            <a:ext cx="8527282" cy="1056736"/>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在工作中，管理者多</a:t>
            </a:r>
            <a:r>
              <a:rPr lang="zh-CN" altLang="en-US" sz="3200" b="1" u="sng"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员工，会提高员工的工作积极性。</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5895975" y="1015922"/>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鼓励</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鼓舞</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鼓励</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415654" y="1094886"/>
            <a:ext cx="8472691" cy="1032364"/>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听力他们的发言，我挺受</a:t>
            </a:r>
            <a:r>
              <a:rPr lang="zh-CN" altLang="en-US" sz="3200" b="1" u="sng"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的，对他们很有信心。</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6759252" y="1030301"/>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鼓舞</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鼓舞</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鼓励</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446020" y="1209040"/>
            <a:ext cx="8442325" cy="918210"/>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感谢大家对我的肯定与</a:t>
            </a:r>
            <a:r>
              <a:rPr lang="zh-CN" altLang="en-US" sz="3200" b="1" u="sng"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7725856" y="1269464"/>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鼓励</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END"/>
          <p:cNvGrpSpPr/>
          <p:nvPr/>
        </p:nvGrpSpPr>
        <p:grpSpPr>
          <a:xfrm>
            <a:off x="6093143" y="770255"/>
            <a:ext cx="4739005" cy="5817235"/>
            <a:chOff x="9628" y="1159"/>
            <a:chExt cx="7463" cy="9161"/>
          </a:xfrm>
          <a:solidFill>
            <a:srgbClr val="E2AEAB"/>
          </a:solidFill>
        </p:grpSpPr>
        <p:sp>
          <p:nvSpPr>
            <p:cNvPr id="25" name="圆角矩形 24"/>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628" y="4441"/>
              <a:ext cx="7429" cy="2470"/>
            </a:xfrm>
            <a:prstGeom prst="rect">
              <a:avLst/>
            </a:prstGeom>
            <a:grpFill/>
            <a:ln>
              <a:solidFill>
                <a:srgbClr val="E2AEAB"/>
              </a:solidFill>
            </a:ln>
          </p:spPr>
          <p:txBody>
            <a:bodyPr wrap="square" rtlCol="0">
              <a:spAutoFit/>
            </a:bodyPr>
            <a:lstStyle/>
            <a:p>
              <a:pPr algn="ctr"/>
              <a:r>
                <a:rPr lang="en-US" sz="9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END</a:t>
              </a:r>
              <a:endParaRPr lang="en-US" sz="96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70" name="南方" hidden="1"/>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628" y="3387"/>
              <a:ext cx="7429" cy="4603"/>
            </a:xfrm>
            <a:prstGeom prst="rect">
              <a:avLst/>
            </a:prstGeom>
            <a:grpFill/>
            <a:ln>
              <a:solidFill>
                <a:srgbClr val="E2AEAB"/>
              </a:solidFill>
            </a:ln>
          </p:spPr>
          <p:txBody>
            <a:bodyPr wrap="square" rtlCol="0">
              <a:spAutoFit/>
            </a:bodyPr>
            <a:lstStyle/>
            <a:p>
              <a:pPr algn="ctr">
                <a:buClrTx/>
                <a:buSzTx/>
                <a:buFontTx/>
              </a:pP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nán fānɡ</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南</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方</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south, southern part</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4" name="复习" hidden="1"/>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9628" y="3587"/>
              <a:ext cx="7429" cy="4118"/>
            </a:xfrm>
            <a:prstGeom prst="rect">
              <a:avLst/>
            </a:prstGeom>
            <a:grpFill/>
            <a:ln>
              <a:solidFill>
                <a:schemeClr val="accent1"/>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fù xí</a:t>
              </a: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复</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习</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review</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58" name="否则" hidden="1"/>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628" y="3587"/>
              <a:ext cx="7429" cy="4118"/>
            </a:xfrm>
            <a:prstGeom prst="rect">
              <a:avLst/>
            </a:prstGeom>
            <a:grpFill/>
            <a:ln>
              <a:solidFill>
                <a:schemeClr val="accent3"/>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fǒuzé </a:t>
              </a:r>
              <a:r>
                <a:rPr sz="6000" dirty="0">
                  <a:latin typeface="Arial" panose="020B0604020202020204"/>
                  <a:ea typeface="Arial" panose="020B0604020202020204"/>
                  <a:cs typeface="Arial" panose="020B0604020202020204"/>
                  <a:sym typeface="Arial" panose="020B0604020202020204"/>
                </a:rPr>
                <a:t> </a:t>
              </a:r>
              <a:endParaRPr sz="6000" dirty="0">
                <a:latin typeface="Arial" panose="020B0604020202020204"/>
                <a:ea typeface="Arial" panose="020B0604020202020204"/>
                <a:cs typeface="Arial" panose="020B0604020202020204"/>
                <a:sym typeface="Arial" panose="020B0604020202020204"/>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否则</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conj. or, otherwise</a:t>
              </a:r>
              <a:endPar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34" name="吵"/>
          <p:cNvGrpSpPr/>
          <p:nvPr/>
        </p:nvGrpSpPr>
        <p:grpSpPr>
          <a:xfrm>
            <a:off x="6114733" y="735965"/>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695"/>
              <a:ext cx="7429" cy="3974"/>
            </a:xfrm>
            <a:prstGeom prst="rect">
              <a:avLst/>
            </a:prstGeom>
            <a:grpFill/>
            <a:ln>
              <a:solidFill>
                <a:schemeClr val="accent5"/>
              </a:solidFill>
            </a:ln>
          </p:spPr>
          <p:txBody>
            <a:bodyPr wrap="square" rtlCol="0">
              <a:spAutoFit/>
            </a:bodyPr>
            <a:lstStyle/>
            <a:p>
              <a:pPr algn="ctr"/>
              <a:r>
                <a:rPr lang="en-US"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zīyuán</a:t>
              </a:r>
              <a:r>
                <a:rPr sz="5400" dirty="0">
                  <a:latin typeface="Arial" panose="020B0604020202020204"/>
                  <a:ea typeface="Arial" panose="020B0604020202020204"/>
                  <a:cs typeface="Arial" panose="020B0604020202020204"/>
                  <a:sym typeface="Arial" panose="020B0604020202020204"/>
                </a:rPr>
                <a:t> </a:t>
              </a:r>
              <a:endParaRPr lang="en-US" sz="5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资源</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n. resource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endParaRPr>
            </a:p>
          </p:txBody>
        </p:sp>
      </p:grpSp>
      <p:grpSp>
        <p:nvGrpSpPr>
          <p:cNvPr id="16" name="叮"/>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3974"/>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zhēnshí</a:t>
              </a:r>
              <a:endParaRPr lang="en-US" altLang="zh-CN" sz="8000" dirty="0">
                <a:latin typeface="华文细黑" panose="02010600040101010101" pitchFamily="2" charset="-122"/>
                <a:ea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真实</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dirty="0">
                  <a:sym typeface="Times New Roman" panose="02020603050405020304" pitchFamily="18" charset="0"/>
                </a:rPr>
                <a:t>adj. real</a:t>
              </a:r>
              <a:endParaRPr lang="en-US" sz="2400" dirty="0">
                <a:sym typeface="Times New Roman" panose="02020603050405020304" pitchFamily="18" charset="0"/>
              </a:endParaRPr>
            </a:p>
          </p:txBody>
        </p:sp>
      </p:grpSp>
      <p:grpSp>
        <p:nvGrpSpPr>
          <p:cNvPr id="29" name="游戏-有问题不显示" hidden="1"/>
          <p:cNvGrpSpPr/>
          <p:nvPr/>
        </p:nvGrpSpPr>
        <p:grpSpPr>
          <a:xfrm>
            <a:off x="6114733" y="735965"/>
            <a:ext cx="4739005" cy="5817235"/>
            <a:chOff x="9628" y="1159"/>
            <a:chExt cx="7463"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yóu xì</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游</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戏</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game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 name="催"/>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685"/>
              <a:ext cx="7429" cy="3973"/>
            </a:xfrm>
            <a:prstGeom prst="rect">
              <a:avLst/>
            </a:prstGeom>
            <a:grpFill/>
            <a:ln>
              <a:solidFill>
                <a:srgbClr val="E2AEAB"/>
              </a:solidFill>
            </a:ln>
          </p:spPr>
          <p:txBody>
            <a:bodyPr wrap="square" rtlCol="0">
              <a:spAutoFit/>
            </a:bodyPr>
            <a:lstStyle/>
            <a:p>
              <a:pPr algn="ctr"/>
              <a:r>
                <a:rPr lang="en-US"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gōngbù</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公布</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rPr>
                <a:t>v. to announce</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endParaRPr>
            </a:p>
          </p:txBody>
        </p: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3" name="递"/>
          <p:cNvGrpSpPr/>
          <p:nvPr/>
        </p:nvGrpSpPr>
        <p:grpSpPr>
          <a:xfrm>
            <a:off x="1338263" y="735965"/>
            <a:ext cx="4717415" cy="5817235"/>
            <a:chOff x="2106" y="1159"/>
            <a:chExt cx="7429"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6" y="3587"/>
              <a:ext cx="7429" cy="4265"/>
            </a:xfrm>
            <a:prstGeom prst="rect">
              <a:avLst/>
            </a:prstGeom>
            <a:noFill/>
          </p:spPr>
          <p:txBody>
            <a:bodyPr wrap="square" rtlCol="0">
              <a:spAutoFit/>
            </a:bodyPr>
            <a:lstStyle/>
            <a:p>
              <a:pPr algn="ctr"/>
              <a:r>
                <a:rPr lang="en-US" altLang="zh-CN" sz="66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chēhuò</a:t>
              </a: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车祸</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n. traffic accident</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endParaRPr>
            </a:p>
          </p:txBody>
        </p:sp>
      </p:grpSp>
      <p:grpSp>
        <p:nvGrpSpPr>
          <p:cNvPr id="6" name="伸"/>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4263"/>
            </a:xfrm>
            <a:prstGeom prst="rect">
              <a:avLst/>
            </a:prstGeom>
            <a:grpFill/>
            <a:ln>
              <a:solidFill>
                <a:srgbClr val="558ED5"/>
              </a:solidFill>
            </a:ln>
          </p:spPr>
          <p:txBody>
            <a:bodyPr wrap="square" rtlCol="0">
              <a:spAutoFit/>
            </a:bodyPr>
            <a:lstStyle/>
            <a:p>
              <a:pPr algn="ctr"/>
              <a:r>
                <a:rPr lang="en-US" sz="66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bù’ān</a:t>
              </a:r>
              <a:endPar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不安</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adj. upset</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endParaRPr>
            </a:p>
          </p:txBody>
        </p:sp>
      </p:grpSp>
      <p:grpSp>
        <p:nvGrpSpPr>
          <p:cNvPr id="21" name="喊"/>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120"/>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6000" dirty="0" err="1">
                  <a:latin typeface="华文细黑" panose="02010600040101010101" pitchFamily="2" charset="-122"/>
                  <a:ea typeface="华文细黑" panose="02010600040101010101" pitchFamily="2" charset="-122"/>
                  <a:cs typeface="华文细黑" panose="02010600040101010101" pitchFamily="2" charset="-122"/>
                  <a:sym typeface="+mn-ea"/>
                </a:rPr>
                <a:t>kuāzhāng</a:t>
              </a:r>
              <a:endParaRPr lang="en-US" sz="6000" dirty="0">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夸张</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dirty="0">
                  <a:sym typeface="Times New Roman" panose="02020603050405020304" pitchFamily="18" charset="0"/>
                </a:rPr>
                <a:t>adj. exaggerated</a:t>
              </a:r>
              <a:endParaRPr lang="en-US" sz="2400" dirty="0">
                <a:sym typeface="Times New Roman" panose="02020603050405020304" pitchFamily="18" charset="0"/>
              </a:endParaRPr>
            </a:p>
          </p:txBody>
        </p:sp>
      </p:grpSp>
      <p:grpSp>
        <p:nvGrpSpPr>
          <p:cNvPr id="37" name="靠"/>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155"/>
              <a:ext cx="7429" cy="4605"/>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80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shùjù</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数据</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dirty="0">
                  <a:sym typeface="Times New Roman" panose="02020603050405020304" pitchFamily="18" charset="0"/>
                </a:rPr>
                <a:t>n. data</a:t>
              </a:r>
              <a:endParaRPr lang="en-US" sz="2400" dirty="0">
                <a:sym typeface="Times New Roman" panose="02020603050405020304" pitchFamily="18" charset="0"/>
              </a:endParaRPr>
            </a:p>
          </p:txBody>
        </p:sp>
      </p:grpSp>
      <p:grpSp>
        <p:nvGrpSpPr>
          <p:cNvPr id="61" name="带" hidden="1"/>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sym typeface="+mn-ea"/>
                </a:rPr>
                <a:t>cāi</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猜</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to guess</a:t>
              </a:r>
              <a:endParaRPr sz="2400">
                <a:sym typeface="+mn-ea"/>
              </a:endParaRPr>
            </a:p>
          </p:txBody>
        </p:sp>
      </p:grpSp>
      <p:grpSp>
        <p:nvGrpSpPr>
          <p:cNvPr id="67" name="面包" hidden="1"/>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a:sym typeface="+mn-ea"/>
                </a:rPr>
                <a:t>zhǐhǎo</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只好</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mn-ea"/>
                </a:rPr>
                <a:t>adv. cannot but, to be forced to</a:t>
              </a:r>
              <a:endParaRPr sz="2400">
                <a:sym typeface="+mn-ea"/>
              </a:endParaRPr>
            </a:p>
          </p:txBody>
        </p:sp>
      </p:grpSp>
      <p:grpSp>
        <p:nvGrpSpPr>
          <p:cNvPr id="27" name="北方" hidden="1"/>
          <p:cNvGrpSpPr/>
          <p:nvPr/>
        </p:nvGrpSpPr>
        <p:grpSpPr>
          <a:xfrm>
            <a:off x="1337628" y="711061"/>
            <a:ext cx="4717415" cy="5817235"/>
            <a:chOff x="2106" y="1159"/>
            <a:chExt cx="7429" cy="9161"/>
          </a:xfrm>
          <a:solidFill>
            <a:srgbClr val="C00000"/>
          </a:solidFill>
        </p:grpSpPr>
        <p:sp>
          <p:nvSpPr>
            <p:cNvPr id="28" name="圆角矩形 2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文本框 39"/>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dirty="0" err="1">
                  <a:latin typeface="GB Pinyinok-D" panose="02010601030101010101" pitchFamily="2" charset="-122"/>
                  <a:ea typeface="GB Pinyinok-D" panose="02010601030101010101" pitchFamily="2" charset="-122"/>
                  <a:sym typeface="+mn-ea"/>
                </a:rPr>
                <a:t>láidejí</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来得及</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there’s still time (to do sth.)</a:t>
              </a:r>
              <a:endParaRPr sz="2400">
                <a:sym typeface="+mn-ea"/>
              </a:endParaRP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1"/>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文本框 7" hidden="1"/>
          <p:cNvSpPr txBox="1"/>
          <p:nvPr/>
        </p:nvSpPr>
        <p:spPr>
          <a:xfrm>
            <a:off x="5011420" y="40005"/>
            <a:ext cx="3406140" cy="583565"/>
          </a:xfrm>
          <a:prstGeom prst="rect">
            <a:avLst/>
          </a:prstGeom>
          <a:noFill/>
        </p:spPr>
        <p:txBody>
          <a:bodyPr wrap="square" rtlCol="0" anchor="t">
            <a:spAutoFit/>
          </a:bodyPr>
          <a:lstStyle/>
          <a:p>
            <a:r>
              <a:rPr lang="en-US" altLang="zh-CN" sz="3200" b="1" dirty="0">
                <a:solidFill>
                  <a:srgbClr val="FF0000"/>
                </a:solidFill>
                <a:latin typeface="华文楷体" panose="02010600040101010101" charset="-122"/>
                <a:ea typeface="华文楷体" panose="02010600040101010101" charset="-122"/>
                <a:sym typeface="SimSun" panose="02010600030101010101" pitchFamily="2" charset="-122"/>
              </a:rPr>
              <a:t>7</a:t>
            </a:r>
            <a:r>
              <a:rPr lang="zh-CN" altLang="en-US" sz="3200" b="1" dirty="0">
                <a:solidFill>
                  <a:srgbClr val="FF0000"/>
                </a:solidFill>
                <a:latin typeface="华文楷体" panose="02010600040101010101" charset="-122"/>
                <a:ea typeface="华文楷体" panose="02010600040101010101" charset="-122"/>
                <a:sym typeface="SimSun" panose="02010600030101010101" pitchFamily="2" charset="-122"/>
              </a:rPr>
              <a:t>个生词模板</a:t>
            </a:r>
            <a:endParaRPr lang="zh-CN" altLang="en-US" sz="3200" b="1" dirty="0">
              <a:solidFill>
                <a:srgbClr val="FF0000"/>
              </a:solidFill>
              <a:latin typeface="华文楷体" panose="02010600040101010101" charset="-122"/>
              <a:ea typeface="华文楷体" panose="02010600040101010101" charset="-122"/>
              <a:sym typeface="SimSun"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ntr" presetSubtype="2" fill="hold" nodeType="afterEffect">
                                  <p:stCondLst>
                                    <p:cond delay="0"/>
                                  </p:stCondLst>
                                  <p:childTnLst>
                                    <p:set>
                                      <p:cBhvr additive="base">
                                        <p:cTn id="109" dur="500"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ppt_x+#ppt_w/2"/>
                                          </p:val>
                                        </p:tav>
                                        <p:tav tm="100000">
                                          <p:val>
                                            <p:strVal val="#ppt_x"/>
                                          </p:val>
                                        </p:tav>
                                      </p:tavLst>
                                    </p:anim>
                                    <p:anim calcmode="lin" valueType="num">
                                      <p:cBhvr additive="base">
                                        <p:cTn id="111" dur="500" fill="hold"/>
                                        <p:tgtEl>
                                          <p:spTgt spid="27"/>
                                        </p:tgtEl>
                                        <p:attrNameLst>
                                          <p:attrName>ppt_y</p:attrName>
                                        </p:attrNameLst>
                                      </p:cBhvr>
                                      <p:tavLst>
                                        <p:tav tm="0">
                                          <p:val>
                                            <p:strVal val="#ppt_y"/>
                                          </p:val>
                                        </p:tav>
                                        <p:tav tm="100000">
                                          <p:val>
                                            <p:strVal val="#ppt_y"/>
                                          </p:val>
                                        </p:tav>
                                      </p:tavLst>
                                    </p:anim>
                                    <p:anim calcmode="lin" valueType="num">
                                      <p:cBhvr additive="base">
                                        <p:cTn id="112" dur="500" fill="hold"/>
                                        <p:tgtEl>
                                          <p:spTgt spid="27"/>
                                        </p:tgtEl>
                                        <p:attrNameLst>
                                          <p:attrName>ppt_w</p:attrName>
                                        </p:attrNameLst>
                                      </p:cBhvr>
                                      <p:tavLst>
                                        <p:tav tm="0">
                                          <p:val>
                                            <p:fltVal val="0"/>
                                          </p:val>
                                        </p:tav>
                                        <p:tav tm="100000">
                                          <p:val>
                                            <p:strVal val="#ppt_w"/>
                                          </p:val>
                                        </p:tav>
                                      </p:tavLst>
                                    </p:anim>
                                    <p:anim calcmode="lin" valueType="num">
                                      <p:cBhvr additive="base">
                                        <p:cTn id="113" dur="500" fill="hold"/>
                                        <p:tgtEl>
                                          <p:spTgt spid="2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8"/>
                                            </p:cond>
                                          </p:stCondLst>
                                          <p:endCondLst>
                                            <p:cond evt="onStopAudio" delay="0">
                                              <p:tgtEl>
                                                <p:sldTgt/>
                                              </p:tgtEl>
                                            </p:cond>
                                          </p:endCondLst>
                                        </p:cTn>
                                        <p:tgtEl>
                                          <p:sndTgt r:embed="rId2" name="翻书声.wav"/>
                                        </p:tgtEl>
                                      </p:cMediaNode>
                                    </p:audio>
                                  </p:subTnLst>
                                </p:cTn>
                              </p:par>
                            </p:childTnLst>
                          </p:cTn>
                        </p:par>
                      </p:childTnLst>
                    </p:cTn>
                  </p:par>
                  <p:par>
                    <p:cTn id="114" fill="hold">
                      <p:stCondLst>
                        <p:cond delay="indefinite"/>
                      </p:stCondLst>
                      <p:childTnLst>
                        <p:par>
                          <p:cTn id="115" fill="hold">
                            <p:stCondLst>
                              <p:cond delay="0"/>
                            </p:stCondLst>
                            <p:childTnLst>
                              <p:par>
                                <p:cTn id="116" presetID="17" presetClass="exit" presetSubtype="8" fill="hold" nodeType="clickEffect">
                                  <p:stCondLst>
                                    <p:cond delay="0"/>
                                  </p:stCondLst>
                                  <p:childTnLst>
                                    <p:anim calcmode="lin" valueType="num">
                                      <p:cBhvr additive="base">
                                        <p:cTn id="117" dur="500"/>
                                        <p:tgtEl>
                                          <p:spTgt spid="22"/>
                                        </p:tgtEl>
                                        <p:attrNameLst>
                                          <p:attrName>ppt_x</p:attrName>
                                        </p:attrNameLst>
                                      </p:cBhvr>
                                      <p:tavLst>
                                        <p:tav tm="0">
                                          <p:val>
                                            <p:strVal val="ppt_x"/>
                                          </p:val>
                                        </p:tav>
                                        <p:tav tm="100000">
                                          <p:val>
                                            <p:strVal val="ppt_x-ppt_w/2"/>
                                          </p:val>
                                        </p:tav>
                                      </p:tavLst>
                                    </p:anim>
                                    <p:anim calcmode="lin" valueType="num">
                                      <p:cBhvr additive="base">
                                        <p:cTn id="118" dur="500"/>
                                        <p:tgtEl>
                                          <p:spTgt spid="22"/>
                                        </p:tgtEl>
                                        <p:attrNameLst>
                                          <p:attrName>ppt_y</p:attrName>
                                        </p:attrNameLst>
                                      </p:cBhvr>
                                      <p:tavLst>
                                        <p:tav tm="0">
                                          <p:val>
                                            <p:strVal val="ppt_y"/>
                                          </p:val>
                                        </p:tav>
                                        <p:tav tm="100000">
                                          <p:val>
                                            <p:strVal val="ppt_y"/>
                                          </p:val>
                                        </p:tav>
                                      </p:tavLst>
                                    </p:anim>
                                    <p:anim calcmode="lin" valueType="num">
                                      <p:cBhvr additive="base">
                                        <p:cTn id="119" dur="500"/>
                                        <p:tgtEl>
                                          <p:spTgt spid="22"/>
                                        </p:tgtEl>
                                        <p:attrNameLst>
                                          <p:attrName>ppt_w</p:attrName>
                                        </p:attrNameLst>
                                      </p:cBhvr>
                                      <p:tavLst>
                                        <p:tav tm="0">
                                          <p:val>
                                            <p:strVal val="ppt_w"/>
                                          </p:val>
                                        </p:tav>
                                        <p:tav tm="100000">
                                          <p:val>
                                            <p:fltVal val="0"/>
                                          </p:val>
                                        </p:tav>
                                      </p:tavLst>
                                    </p:anim>
                                    <p:anim calcmode="lin" valueType="num">
                                      <p:cBhvr additive="base">
                                        <p:cTn id="120" dur="500"/>
                                        <p:tgtEl>
                                          <p:spTgt spid="22"/>
                                        </p:tgtEl>
                                        <p:attrNameLst>
                                          <p:attrName>ppt_h</p:attrName>
                                        </p:attrNameLst>
                                      </p:cBhvr>
                                      <p:tavLst>
                                        <p:tav tm="0">
                                          <p:val>
                                            <p:strVal val="ppt_h"/>
                                          </p:val>
                                        </p:tav>
                                        <p:tav tm="100000">
                                          <p:val>
                                            <p:strVal val="ppt_h"/>
                                          </p:val>
                                        </p:tav>
                                      </p:tavLst>
                                    </p:anim>
                                    <p:set>
                                      <p:cBhvr additive="base">
                                        <p:cTn id="121" dur="1" fill="hold">
                                          <p:stCondLst>
                                            <p:cond delay="499"/>
                                          </p:stCondLst>
                                        </p:cTn>
                                        <p:tgtEl>
                                          <p:spTgt spid="22"/>
                                        </p:tgtEl>
                                        <p:attrNameLst>
                                          <p:attrName>style.visibility</p:attrName>
                                        </p:attrNameLst>
                                      </p:cBhvr>
                                      <p:to>
                                        <p:strVal val="hidden"/>
                                      </p:to>
                                    </p:set>
                                  </p:childTnLst>
                                </p:cTn>
                              </p:par>
                            </p:childTnLst>
                          </p:cTn>
                        </p:par>
                        <p:par>
                          <p:cTn id="122" fill="hold">
                            <p:stCondLst>
                              <p:cond delay="500"/>
                            </p:stCondLst>
                            <p:childTnLst>
                              <p:par>
                                <p:cTn id="123" presetID="17" presetClass="entr" presetSubtype="2" fill="hold" nodeType="afterEffect">
                                  <p:stCondLst>
                                    <p:cond delay="0"/>
                                  </p:stCondLst>
                                  <p:childTnLst>
                                    <p:set>
                                      <p:cBhvr additive="base">
                                        <p:cTn id="124" dur="500" fill="hold">
                                          <p:stCondLst>
                                            <p:cond delay="0"/>
                                          </p:stCondLst>
                                        </p:cTn>
                                        <p:tgtEl>
                                          <p:spTgt spid="76"/>
                                        </p:tgtEl>
                                        <p:attrNameLst>
                                          <p:attrName>style.visibility</p:attrName>
                                        </p:attrNameLst>
                                      </p:cBhvr>
                                      <p:to>
                                        <p:strVal val="visible"/>
                                      </p:to>
                                    </p:set>
                                    <p:anim calcmode="lin" valueType="num">
                                      <p:cBhvr additive="base">
                                        <p:cTn id="125" dur="500" fill="hold"/>
                                        <p:tgtEl>
                                          <p:spTgt spid="76"/>
                                        </p:tgtEl>
                                        <p:attrNameLst>
                                          <p:attrName>ppt_x</p:attrName>
                                        </p:attrNameLst>
                                      </p:cBhvr>
                                      <p:tavLst>
                                        <p:tav tm="0">
                                          <p:val>
                                            <p:strVal val="#ppt_x+#ppt_w/2"/>
                                          </p:val>
                                        </p:tav>
                                        <p:tav tm="100000">
                                          <p:val>
                                            <p:strVal val="#ppt_x"/>
                                          </p:val>
                                        </p:tav>
                                      </p:tavLst>
                                    </p:anim>
                                    <p:anim calcmode="lin" valueType="num">
                                      <p:cBhvr additive="base">
                                        <p:cTn id="126" dur="500" fill="hold"/>
                                        <p:tgtEl>
                                          <p:spTgt spid="76"/>
                                        </p:tgtEl>
                                        <p:attrNameLst>
                                          <p:attrName>ppt_y</p:attrName>
                                        </p:attrNameLst>
                                      </p:cBhvr>
                                      <p:tavLst>
                                        <p:tav tm="0">
                                          <p:val>
                                            <p:strVal val="#ppt_y"/>
                                          </p:val>
                                        </p:tav>
                                        <p:tav tm="100000">
                                          <p:val>
                                            <p:strVal val="#ppt_y"/>
                                          </p:val>
                                        </p:tav>
                                      </p:tavLst>
                                    </p:anim>
                                    <p:anim calcmode="lin" valueType="num">
                                      <p:cBhvr additive="base">
                                        <p:cTn id="127" dur="500" fill="hold"/>
                                        <p:tgtEl>
                                          <p:spTgt spid="76"/>
                                        </p:tgtEl>
                                        <p:attrNameLst>
                                          <p:attrName>ppt_w</p:attrName>
                                        </p:attrNameLst>
                                      </p:cBhvr>
                                      <p:tavLst>
                                        <p:tav tm="0">
                                          <p:val>
                                            <p:fltVal val="0"/>
                                          </p:val>
                                        </p:tav>
                                        <p:tav tm="100000">
                                          <p:val>
                                            <p:strVal val="#ppt_w"/>
                                          </p:val>
                                        </p:tav>
                                      </p:tavLst>
                                    </p:anim>
                                    <p:anim calcmode="lin" valueType="num">
                                      <p:cBhvr additive="base">
                                        <p:cTn id="128" dur="500" fill="hold"/>
                                        <p:tgtEl>
                                          <p:spTgt spid="76"/>
                                        </p:tgtEl>
                                        <p:attrNameLst>
                                          <p:attrName>ppt_h</p:attrName>
                                        </p:attrNameLst>
                                      </p:cBhvr>
                                      <p:tavLst>
                                        <p:tav tm="0">
                                          <p:val>
                                            <p:strVal val="#ppt_h"/>
                                          </p:val>
                                        </p:tav>
                                        <p:tav tm="100000">
                                          <p:val>
                                            <p:strVal val="#ppt_h"/>
                                          </p:val>
                                        </p:tav>
                                      </p:tavLst>
                                    </p:anim>
                                  </p:childTnLst>
                                </p:cTn>
                              </p:par>
                            </p:childTnLst>
                          </p:cTn>
                        </p:par>
                        <p:par>
                          <p:cTn id="129" fill="hold">
                            <p:stCondLst>
                              <p:cond delay="1000"/>
                            </p:stCondLst>
                            <p:childTnLst>
                              <p:par>
                                <p:cTn id="130" presetID="17" presetClass="exit" presetSubtype="8" fill="hold" nodeType="afterEffect">
                                  <p:stCondLst>
                                    <p:cond delay="0"/>
                                  </p:stCondLst>
                                  <p:childTnLst>
                                    <p:anim calcmode="lin" valueType="num">
                                      <p:cBhvr additive="base">
                                        <p:cTn id="131" dur="500"/>
                                        <p:tgtEl>
                                          <p:spTgt spid="15"/>
                                        </p:tgtEl>
                                        <p:attrNameLst>
                                          <p:attrName>ppt_x</p:attrName>
                                        </p:attrNameLst>
                                      </p:cBhvr>
                                      <p:tavLst>
                                        <p:tav tm="0">
                                          <p:val>
                                            <p:strVal val="ppt_x"/>
                                          </p:val>
                                        </p:tav>
                                        <p:tav tm="100000">
                                          <p:val>
                                            <p:strVal val="ppt_x-ppt_w/2"/>
                                          </p:val>
                                        </p:tav>
                                      </p:tavLst>
                                    </p:anim>
                                    <p:anim calcmode="lin" valueType="num">
                                      <p:cBhvr additive="base">
                                        <p:cTn id="132" dur="500"/>
                                        <p:tgtEl>
                                          <p:spTgt spid="15"/>
                                        </p:tgtEl>
                                        <p:attrNameLst>
                                          <p:attrName>ppt_y</p:attrName>
                                        </p:attrNameLst>
                                      </p:cBhvr>
                                      <p:tavLst>
                                        <p:tav tm="0">
                                          <p:val>
                                            <p:strVal val="ppt_y"/>
                                          </p:val>
                                        </p:tav>
                                        <p:tav tm="100000">
                                          <p:val>
                                            <p:strVal val="ppt_y"/>
                                          </p:val>
                                        </p:tav>
                                      </p:tavLst>
                                    </p:anim>
                                    <p:anim calcmode="lin" valueType="num">
                                      <p:cBhvr additive="base">
                                        <p:cTn id="133" dur="500"/>
                                        <p:tgtEl>
                                          <p:spTgt spid="15"/>
                                        </p:tgtEl>
                                        <p:attrNameLst>
                                          <p:attrName>ppt_w</p:attrName>
                                        </p:attrNameLst>
                                      </p:cBhvr>
                                      <p:tavLst>
                                        <p:tav tm="0">
                                          <p:val>
                                            <p:strVal val="ppt_w"/>
                                          </p:val>
                                        </p:tav>
                                        <p:tav tm="100000">
                                          <p:val>
                                            <p:fltVal val="0"/>
                                          </p:val>
                                        </p:tav>
                                      </p:tavLst>
                                    </p:anim>
                                    <p:anim calcmode="lin" valueType="num">
                                      <p:cBhvr additive="base">
                                        <p:cTn id="134" dur="500"/>
                                        <p:tgtEl>
                                          <p:spTgt spid="15"/>
                                        </p:tgtEl>
                                        <p:attrNameLst>
                                          <p:attrName>ppt_h</p:attrName>
                                        </p:attrNameLst>
                                      </p:cBhvr>
                                      <p:tavLst>
                                        <p:tav tm="0">
                                          <p:val>
                                            <p:strVal val="ppt_h"/>
                                          </p:val>
                                        </p:tav>
                                        <p:tav tm="100000">
                                          <p:val>
                                            <p:strVal val="ppt_h"/>
                                          </p:val>
                                        </p:tav>
                                      </p:tavLst>
                                    </p:anim>
                                    <p:set>
                                      <p:cBhvr additive="base">
                                        <p:cTn id="13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公布</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Times New Roman" panose="02020603050405020304" pitchFamily="18" charset="0"/>
                </a:rPr>
                <a:t>v. to announce</a:t>
              </a:r>
              <a:endParaRPr lang="en-US" sz="2000" dirty="0">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algn="ct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gōngbù</a:t>
            </a:r>
            <a:endParaRPr lang="en-US"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真实</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Times New Roman" panose="02020603050405020304" pitchFamily="18" charset="0"/>
                </a:rPr>
                <a:t>adj. real</a:t>
              </a:r>
              <a:endParaRPr lang="en-US" sz="2000" dirty="0">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62" name="文本框 7"/>
          <p:cNvSpPr txBox="1"/>
          <p:nvPr/>
        </p:nvSpPr>
        <p:spPr>
          <a:xfrm>
            <a:off x="8277860" y="901065"/>
            <a:ext cx="2385695" cy="645160"/>
          </a:xfrm>
          <a:prstGeom prst="rect">
            <a:avLst/>
          </a:prstGeom>
          <a:noFill/>
        </p:spPr>
        <p:txBody>
          <a:bodyPr wrap="square">
            <a:spAutoFit/>
          </a:bodyPr>
          <a:lstStyle/>
          <a:p>
            <a:pPr algn="ct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zhēnshí</a:t>
            </a:r>
            <a:endParaRPr lang="en-US"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242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数据</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Times New Roman" panose="02020603050405020304" pitchFamily="18" charset="0"/>
                </a:rPr>
                <a:t>n. data</a:t>
              </a:r>
              <a:endParaRPr lang="en-US" sz="2000" dirty="0">
                <a:solidFill>
                  <a:schemeClr val="bg1"/>
                </a:solidFill>
                <a:latin typeface="Times New Roman" panose="02020603050405020304"/>
                <a:cs typeface="Times New Roman" panose="02020603050405020304"/>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sz="2000" b="1" noProof="0" dirty="0">
                <a:ln>
                  <a:noFill/>
                </a:ln>
                <a:effectLst/>
                <a:uLnTx/>
                <a:uFillTx/>
                <a:latin typeface="华文细黑" panose="02010600040101010101" pitchFamily="2" charset="-122"/>
                <a:ea typeface="华文细黑" panose="02010600040101010101" pitchFamily="2" charset="-122"/>
                <a:sym typeface="+mn-ea"/>
              </a:endParaRPr>
            </a:p>
          </p:txBody>
        </p:sp>
      </p:grpSp>
      <p:sp>
        <p:nvSpPr>
          <p:cNvPr id="13" name="文本框 7"/>
          <p:cNvSpPr txBox="1"/>
          <p:nvPr/>
        </p:nvSpPr>
        <p:spPr>
          <a:xfrm>
            <a:off x="5038725" y="863600"/>
            <a:ext cx="2195195" cy="645160"/>
          </a:xfrm>
          <a:prstGeom prst="rect">
            <a:avLst/>
          </a:prstGeom>
          <a:noFill/>
        </p:spPr>
        <p:txBody>
          <a:bodyPr wrap="square">
            <a:spAutoFit/>
          </a:bodyPr>
          <a:lstStyle/>
          <a:p>
            <a:pPr algn="ct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shùjù</a:t>
            </a:r>
            <a:endParaRPr lang="en-US"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25" name="组合 24"/>
          <p:cNvGrpSpPr/>
          <p:nvPr/>
        </p:nvGrpSpPr>
        <p:grpSpPr>
          <a:xfrm>
            <a:off x="25908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夸张</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Times New Roman" panose="02020603050405020304" pitchFamily="18" charset="0"/>
                </a:rPr>
                <a:t>adj. exaggerated</a:t>
              </a:r>
              <a:endParaRPr lang="en-US" sz="2000" dirty="0">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7" name="文本框 7"/>
          <p:cNvSpPr txBox="1"/>
          <p:nvPr/>
        </p:nvSpPr>
        <p:spPr>
          <a:xfrm>
            <a:off x="34925" y="4429125"/>
            <a:ext cx="2754630" cy="645160"/>
          </a:xfrm>
          <a:prstGeom prst="rect">
            <a:avLst/>
          </a:prstGeom>
          <a:noFill/>
        </p:spPr>
        <p:txBody>
          <a:bodyPr wrap="square">
            <a:spAutoFit/>
          </a:bodyPr>
          <a:lstStyle/>
          <a:p>
            <a:pPr algn="ct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kuāzhāng</a:t>
            </a:r>
            <a:endParaRPr lang="en-US"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14" name="组合 13"/>
          <p:cNvGrpSpPr/>
          <p:nvPr/>
        </p:nvGrpSpPr>
        <p:grpSpPr>
          <a:xfrm>
            <a:off x="3586480" y="3628390"/>
            <a:ext cx="2229485" cy="3782060"/>
            <a:chOff x="4717" y="1909"/>
            <a:chExt cx="3511" cy="5956"/>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717" y="4133"/>
              <a:ext cx="3511" cy="37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资源</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Times New Roman" panose="02020603050405020304" pitchFamily="18" charset="0"/>
                </a:rPr>
                <a:t>n. resource</a:t>
              </a:r>
              <a:endParaRPr lang="en-US" sz="2000" dirty="0">
                <a:solidFill>
                  <a:schemeClr val="bg1"/>
                </a:solidFill>
                <a:latin typeface="Times New Roman" panose="02020603050405020304"/>
                <a:cs typeface="Times New Roman" panose="02020603050405020304"/>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21" name="文本框 7"/>
          <p:cNvSpPr txBox="1"/>
          <p:nvPr/>
        </p:nvSpPr>
        <p:spPr>
          <a:xfrm>
            <a:off x="3586480" y="4364355"/>
            <a:ext cx="2229485" cy="645160"/>
          </a:xfrm>
          <a:prstGeom prst="rect">
            <a:avLst/>
          </a:prstGeom>
          <a:noFill/>
        </p:spPr>
        <p:txBody>
          <a:bodyPr wrap="square">
            <a:spAutoFit/>
          </a:bodyPr>
          <a:lstStyle/>
          <a:p>
            <a:pPr algn="ct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zīyuán</a:t>
            </a:r>
            <a:endParaRPr lang="en-US"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6513830" y="3628390"/>
            <a:ext cx="224345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车祸</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Times New Roman" panose="02020603050405020304" pitchFamily="18" charset="0"/>
                </a:rPr>
                <a:t>n. traffic accident</a:t>
              </a:r>
              <a:endParaRPr lang="en-US" sz="2000" dirty="0">
                <a:solidFill>
                  <a:schemeClr val="bg1"/>
                </a:solidFill>
                <a:latin typeface="Times New Roman" panose="02020603050405020304"/>
                <a:cs typeface="Times New Roman" panose="02020603050405020304"/>
                <a:sym typeface="Times New Roman" panose="02020603050405020304" pitchFamily="18" charset="0"/>
              </a:endParaRPr>
            </a:p>
          </p:txBody>
        </p:sp>
      </p:grpSp>
      <p:sp>
        <p:nvSpPr>
          <p:cNvPr id="30" name="文本框 7"/>
          <p:cNvSpPr txBox="1"/>
          <p:nvPr/>
        </p:nvSpPr>
        <p:spPr>
          <a:xfrm>
            <a:off x="6289675" y="4446905"/>
            <a:ext cx="2754630" cy="645160"/>
          </a:xfrm>
          <a:prstGeom prst="rect">
            <a:avLst/>
          </a:prstGeom>
          <a:noFill/>
        </p:spPr>
        <p:txBody>
          <a:bodyPr wrap="square">
            <a:spAutoFit/>
          </a:bodyPr>
          <a:lstStyle/>
          <a:p>
            <a:pPr algn="ct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chēhuò</a:t>
            </a:r>
            <a:endParaRPr lang="en-US"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31" name="组合 30"/>
          <p:cNvGrpSpPr/>
          <p:nvPr/>
        </p:nvGrpSpPr>
        <p:grpSpPr>
          <a:xfrm>
            <a:off x="9841230" y="3646170"/>
            <a:ext cx="2229485" cy="4090035"/>
            <a:chOff x="4717" y="1909"/>
            <a:chExt cx="3511" cy="6441"/>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421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不安</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Times New Roman" panose="02020603050405020304" pitchFamily="18" charset="0"/>
                </a:rPr>
                <a:t>adj. upset</a:t>
              </a:r>
              <a:endParaRPr lang="en-US" sz="2000" dirty="0">
                <a:solidFill>
                  <a:schemeClr val="bg1"/>
                </a:solidFill>
                <a:latin typeface="Times New Roman" panose="02020603050405020304"/>
                <a:cs typeface="Times New Roman" panose="02020603050405020304"/>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8" name="文本框 7"/>
          <p:cNvSpPr txBox="1"/>
          <p:nvPr/>
        </p:nvSpPr>
        <p:spPr>
          <a:xfrm>
            <a:off x="9841230" y="4382135"/>
            <a:ext cx="2229485" cy="645160"/>
          </a:xfrm>
          <a:prstGeom prst="rect">
            <a:avLst/>
          </a:prstGeom>
          <a:noFill/>
        </p:spPr>
        <p:txBody>
          <a:bodyPr wrap="square">
            <a:spAutoFit/>
          </a:bodyPr>
          <a:lstStyle/>
          <a:p>
            <a:pPr algn="ct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bù’ān</a:t>
            </a:r>
            <a:endParaRPr lang="en-US"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1"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1"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1"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1"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1"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1"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1"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nvPicPr>
        <p:blipFill rotWithShape="1">
          <a:blip r:embed="rId1"/>
          <a:srcRect/>
          <a:stretch>
            <a:fillRect/>
          </a:stretch>
        </p:blipFill>
        <p:spPr>
          <a:xfrm>
            <a:off x="1005205" y="1005840"/>
            <a:ext cx="9963150" cy="570484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用“密切”完成下列句子或对话。</a:t>
            </a:r>
            <a:endParaRPr lang="en-US" altLang="zh-CN"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sp>
        <p:nvSpPr>
          <p:cNvPr id="8" name="文本框 7"/>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endParaRPr>
          </a:p>
        </p:txBody>
      </p:sp>
      <p:pic>
        <p:nvPicPr>
          <p:cNvPr id="10" name="图片 9" descr="老师"/>
          <p:cNvPicPr>
            <a:picLocks noChangeAspect="1"/>
          </p:cNvPicPr>
          <p:nvPr/>
        </p:nvPicPr>
        <p:blipFill>
          <a:blip r:embed="rId3"/>
          <a:stretch>
            <a:fillRect/>
          </a:stretch>
        </p:blipFill>
        <p:spPr>
          <a:xfrm flipH="1">
            <a:off x="-43180" y="4780915"/>
            <a:ext cx="2011045" cy="2077085"/>
          </a:xfrm>
          <a:prstGeom prst="rect">
            <a:avLst/>
          </a:prstGeom>
        </p:spPr>
      </p:pic>
      <p:sp>
        <p:nvSpPr>
          <p:cNvPr id="7" name="文本框 6"/>
          <p:cNvSpPr txBox="1"/>
          <p:nvPr/>
        </p:nvSpPr>
        <p:spPr>
          <a:xfrm>
            <a:off x="1745615" y="2619375"/>
            <a:ext cx="7935186" cy="584775"/>
          </a:xfrm>
          <a:prstGeom prst="rect">
            <a:avLst/>
          </a:prstGeom>
          <a:noFill/>
        </p:spPr>
        <p:txBody>
          <a:bodyPr wrap="none" rtlCol="0" anchor="t">
            <a:spAutoFit/>
          </a:bodyPr>
          <a:lstStyle/>
          <a:p>
            <a:pPr algn="l"/>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1.这种传染病很强，</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____________________</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2" name="图片 1" descr="1"/>
          <p:cNvPicPr>
            <a:picLocks noChangeAspect="1"/>
          </p:cNvPicPr>
          <p:nvPr/>
        </p:nvPicPr>
        <p:blipFill>
          <a:blip r:embed="rId4"/>
          <a:stretch>
            <a:fillRect/>
          </a:stretch>
        </p:blipFill>
        <p:spPr>
          <a:xfrm>
            <a:off x="10718800" y="0"/>
            <a:ext cx="1459230" cy="145923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13" name="文本框 12"/>
          <p:cNvSpPr txBox="1"/>
          <p:nvPr/>
        </p:nvSpPr>
        <p:spPr>
          <a:xfrm>
            <a:off x="1745615" y="3556797"/>
            <a:ext cx="9120188" cy="1224118"/>
          </a:xfrm>
          <a:prstGeom prst="rect">
            <a:avLst/>
          </a:prstGeom>
          <a:noFill/>
        </p:spPr>
        <p:txBody>
          <a:bodyPr wrap="square" rtlCol="0" anchor="t">
            <a:spAutoFit/>
          </a:bodyPr>
          <a:lstStyle/>
          <a:p>
            <a:pPr algn="l" eaLnBrk="1">
              <a:lnSpc>
                <a:spcPct val="120000"/>
              </a:lnSpc>
            </a:pP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2</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这两年，李雪飞来咱们家的次数少了很多</a:t>
            </a: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endPar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eaLnBrk="1">
              <a:lnSpc>
                <a:spcPct val="120000"/>
              </a:lnSpc>
            </a:pP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   B： </a:t>
            </a: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__________</a:t>
            </a: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__ 。</a:t>
            </a:r>
            <a:endPar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7544336" y="0"/>
            <a:ext cx="4647030" cy="6858000"/>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11" name="矩形 10"/>
          <p:cNvSpPr/>
          <p:nvPr/>
        </p:nvSpPr>
        <p:spPr>
          <a:xfrm>
            <a:off x="2905207" y="1"/>
            <a:ext cx="4647030" cy="6858024"/>
          </a:xfrm>
          <a:prstGeom prst="rect">
            <a:avLst/>
          </a:prstGeom>
          <a:gradFill>
            <a:gsLst>
              <a:gs pos="0">
                <a:schemeClr val="tx1">
                  <a:lumMod val="65000"/>
                  <a:lumOff val="35000"/>
                </a:schemeClr>
              </a:gs>
              <a:gs pos="42100">
                <a:schemeClr val="tx1">
                  <a:lumMod val="75000"/>
                  <a:lumOff val="25000"/>
                </a:schemeClr>
              </a:gs>
              <a:gs pos="100000">
                <a:schemeClr val="tx1">
                  <a:lumMod val="85000"/>
                  <a:lumOff val="15000"/>
                </a:schemeClr>
              </a:gs>
            </a:gsLst>
            <a:lin ang="135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 name="文本框 7"/>
          <p:cNvSpPr txBox="1"/>
          <p:nvPr/>
        </p:nvSpPr>
        <p:spPr>
          <a:xfrm>
            <a:off x="238243" y="605882"/>
            <a:ext cx="267652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教学内容和目标</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cxnSp>
        <p:nvCxnSpPr>
          <p:cNvPr id="104" name="直接连接符 103"/>
          <p:cNvCxnSpPr/>
          <p:nvPr/>
        </p:nvCxnSpPr>
        <p:spPr>
          <a:xfrm>
            <a:off x="870585" y="3202305"/>
            <a:ext cx="6681470"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870585" y="4983480"/>
            <a:ext cx="6681470"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800949" y="6582160"/>
            <a:ext cx="107867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3469391" y="1480994"/>
            <a:ext cx="81183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46125" y="1773555"/>
            <a:ext cx="1261884"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white">
                    <a:lumMod val="75000"/>
                  </a:prstClr>
                </a:solidFill>
                <a:latin typeface="思源黑体 CN Regular" panose="020B0500000000000000" pitchFamily="34" charset="-122"/>
                <a:ea typeface="思源黑体 CN Regular" panose="020B0500000000000000" pitchFamily="34" charset="-122"/>
                <a:cs typeface="OPPOSans M" panose="00020600040101010101" pitchFamily="18" charset="-122"/>
              </a:rPr>
              <a:t>语言点</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58" name="文本框 57"/>
          <p:cNvSpPr txBox="1"/>
          <p:nvPr/>
        </p:nvSpPr>
        <p:spPr>
          <a:xfrm>
            <a:off x="3149600" y="1773555"/>
            <a:ext cx="6069330"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环保</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19" name="文本框 18"/>
          <p:cNvSpPr txBox="1"/>
          <p:nvPr/>
        </p:nvSpPr>
        <p:spPr>
          <a:xfrm>
            <a:off x="746125" y="3194685"/>
            <a:ext cx="902811"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white">
                    <a:lumMod val="75000"/>
                  </a:prstClr>
                </a:solidFill>
                <a:latin typeface="思源黑体 CN Regular" panose="020B0500000000000000" pitchFamily="34" charset="-122"/>
                <a:ea typeface="思源黑体 CN Regular" panose="020B0500000000000000" pitchFamily="34" charset="-122"/>
                <a:cs typeface="OPPOSans M" panose="00020600040101010101" pitchFamily="18" charset="-122"/>
              </a:rPr>
              <a:t>词汇</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33" name="文本框 32"/>
          <p:cNvSpPr txBox="1"/>
          <p:nvPr/>
        </p:nvSpPr>
        <p:spPr>
          <a:xfrm>
            <a:off x="7712710" y="2235835"/>
            <a:ext cx="4012637"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）辨析“鼓励”和“鼓舞”的异同</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59" name="文本框 58"/>
          <p:cNvSpPr txBox="1"/>
          <p:nvPr/>
        </p:nvSpPr>
        <p:spPr>
          <a:xfrm>
            <a:off x="3167380" y="2235835"/>
            <a:ext cx="4474302"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密切、尽量、逐步”的意义和用法</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0" name="文本框 59"/>
          <p:cNvSpPr txBox="1"/>
          <p:nvPr/>
        </p:nvSpPr>
        <p:spPr>
          <a:xfrm>
            <a:off x="3167380" y="2665095"/>
            <a:ext cx="6341801"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en-US" alt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破坏 真实 夸张 资源 自觉 设施  掌握”等词语的搭配</a:t>
            </a:r>
            <a:endParaRPr lang="zh-CN" alt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61" name="文本框 60"/>
          <p:cNvSpPr txBox="1"/>
          <p:nvPr/>
        </p:nvSpPr>
        <p:spPr>
          <a:xfrm>
            <a:off x="3167379" y="3251200"/>
            <a:ext cx="9011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）“消失、地震、砍、沙漠、工业、农业、生产、大型、工厂、废、燃烧、幸运、                           </a:t>
            </a: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endPar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2" name="文本框 61"/>
          <p:cNvSpPr txBox="1"/>
          <p:nvPr/>
        </p:nvSpPr>
        <p:spPr>
          <a:xfrm>
            <a:off x="3167201" y="4059246"/>
            <a:ext cx="3916457"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）理解本课</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4</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个非大纲词语的意义</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3" name="文本框 22"/>
          <p:cNvSpPr txBox="1"/>
          <p:nvPr/>
        </p:nvSpPr>
        <p:spPr>
          <a:xfrm>
            <a:off x="746125" y="4990465"/>
            <a:ext cx="902811"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white">
                    <a:lumMod val="75000"/>
                  </a:prstClr>
                </a:solidFill>
                <a:latin typeface="思源黑体 CN Regular" panose="020B0500000000000000" pitchFamily="34" charset="-122"/>
                <a:ea typeface="思源黑体 CN Regular" panose="020B0500000000000000" pitchFamily="34" charset="-122"/>
                <a:cs typeface="OPPOSans M" panose="00020600040101010101" pitchFamily="18" charset="-122"/>
              </a:rPr>
              <a:t>篇章</a:t>
            </a:r>
            <a:endPar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endParaRPr>
          </a:p>
        </p:txBody>
      </p:sp>
      <p:sp>
        <p:nvSpPr>
          <p:cNvPr id="63" name="文本框 62"/>
          <p:cNvSpPr txBox="1"/>
          <p:nvPr/>
        </p:nvSpPr>
        <p:spPr>
          <a:xfrm>
            <a:off x="3167380" y="5040630"/>
            <a:ext cx="901160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）本课作者列举了许多事例来说明污染对种植物和人类造成的种种危害，要求学生</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4" name="文本框 63"/>
          <p:cNvSpPr txBox="1"/>
          <p:nvPr/>
        </p:nvSpPr>
        <p:spPr>
          <a:xfrm>
            <a:off x="3167201" y="5727386"/>
            <a:ext cx="6090129"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讨论如何从自身出发践行环保，并完成命题写作</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73" name="文本框 72"/>
          <p:cNvSpPr txBox="1"/>
          <p:nvPr/>
        </p:nvSpPr>
        <p:spPr>
          <a:xfrm>
            <a:off x="3395611" y="855648"/>
            <a:ext cx="33832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rPr>
              <a:t>学生能够了解并掌握</a:t>
            </a:r>
            <a:endPar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endParaRPr>
          </a:p>
        </p:txBody>
      </p:sp>
      <p:cxnSp>
        <p:nvCxnSpPr>
          <p:cNvPr id="85" name="直接连接符 84"/>
          <p:cNvCxnSpPr/>
          <p:nvPr/>
        </p:nvCxnSpPr>
        <p:spPr>
          <a:xfrm>
            <a:off x="7543800" y="3202305"/>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543800" y="4983480"/>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2" name="图片 11" descr="C:\Users\Administrator\Desktop\我1.png我1"/>
          <p:cNvPicPr>
            <a:picLocks noChangeAspect="1"/>
          </p:cNvPicPr>
          <p:nvPr/>
        </p:nvPicPr>
        <p:blipFill>
          <a:blip r:embed="rId1"/>
          <a:srcRect/>
          <a:stretch>
            <a:fillRect/>
          </a:stretch>
        </p:blipFill>
        <p:spPr>
          <a:xfrm>
            <a:off x="10719753" y="0"/>
            <a:ext cx="1459230" cy="1459230"/>
          </a:xfrm>
          <a:prstGeom prst="rect">
            <a:avLst/>
          </a:prstGeom>
        </p:spPr>
      </p:pic>
      <p:sp>
        <p:nvSpPr>
          <p:cNvPr id="9" name="文本框 8"/>
          <p:cNvSpPr txBox="1"/>
          <p:nvPr/>
        </p:nvSpPr>
        <p:spPr>
          <a:xfrm>
            <a:off x="3158946" y="4460566"/>
            <a:ext cx="6551794"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）了解并掌握“扩展”板块个“资源”类词语的意义和用法</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 name="文本框 1"/>
          <p:cNvSpPr txBox="1"/>
          <p:nvPr/>
        </p:nvSpPr>
        <p:spPr>
          <a:xfrm>
            <a:off x="3469390" y="3665617"/>
            <a:ext cx="9011603"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尊敬、鼓舞、消极、幻想、贡献”等本课其他重点五级大纲词语的意义和用法。</a:t>
            </a:r>
            <a:endPar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3" name="文本框 2"/>
          <p:cNvSpPr txBox="1"/>
          <p:nvPr/>
        </p:nvSpPr>
        <p:spPr>
          <a:xfrm>
            <a:off x="3319601" y="5361172"/>
            <a:ext cx="7731646"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阅读理解课文，掌握文章大意并运用所学词语、语言点叙述这个故事。</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图片 601" descr="C:\Users\38577\Desktop\11.jpg11"/>
          <p:cNvPicPr>
            <a:picLocks noChangeAspect="1"/>
          </p:cNvPicPr>
          <p:nvPr/>
        </p:nvPicPr>
        <p:blipFill rotWithShape="1">
          <a:blip r:embed="rId1"/>
          <a:srcRect/>
          <a:stretch>
            <a:fillRect/>
          </a:stretch>
        </p:blipFill>
        <p:spPr>
          <a:xfrm>
            <a:off x="-190500" y="-578167"/>
            <a:ext cx="12573635" cy="8015605"/>
          </a:xfrm>
          <a:prstGeom prst="rect">
            <a:avLst/>
          </a:prstGeom>
        </p:spPr>
      </p:pic>
      <p:sp>
        <p:nvSpPr>
          <p:cNvPr id="34" name="PA-4-Point Star 33"/>
          <p:cNvSpPr/>
          <p:nvPr>
            <p:custDataLst>
              <p:tags r:id="rId2"/>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3"/>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4"/>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5"/>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6"/>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7"/>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8"/>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9"/>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0"/>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1"/>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2"/>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3"/>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4"/>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5"/>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6"/>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7"/>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8"/>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19"/>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0"/>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1"/>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2"/>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3"/>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4"/>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5"/>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6"/>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7"/>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8"/>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29"/>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0"/>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1"/>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2"/>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3"/>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4"/>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5"/>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6"/>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7"/>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8"/>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39"/>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0"/>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1"/>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2"/>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3"/>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4"/>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5"/>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6"/>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7"/>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8"/>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49"/>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0"/>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1"/>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2"/>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3"/>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4"/>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5"/>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6"/>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7"/>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8"/>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59"/>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0"/>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1"/>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2"/>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3"/>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4"/>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5"/>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6"/>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7"/>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8"/>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69"/>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0"/>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1"/>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2"/>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3"/>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4"/>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5"/>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6"/>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7"/>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8"/>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79"/>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0"/>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1"/>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2"/>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3"/>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4"/>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5"/>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6"/>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7"/>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8"/>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89"/>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0"/>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1"/>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2"/>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3"/>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4"/>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5"/>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6"/>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7"/>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8"/>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99"/>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0"/>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1"/>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2"/>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3"/>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4"/>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5"/>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6"/>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7"/>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8"/>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09"/>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0"/>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1"/>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2"/>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3"/>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4"/>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5"/>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6"/>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7"/>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第三十二课</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2" y="702214"/>
            <a:ext cx="46061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5  Lesson 32</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99"/>
                <a:ext cx="18916" cy="2930"/>
                <a:chOff x="3051" y="4499"/>
                <a:chExt cx="18916" cy="2930"/>
              </a:xfrm>
            </p:grpSpPr>
            <p:grpSp>
              <p:nvGrpSpPr>
                <p:cNvPr id="3" name="组合 2"/>
                <p:cNvGrpSpPr/>
                <p:nvPr/>
              </p:nvGrpSpPr>
              <p:grpSpPr>
                <a:xfrm>
                  <a:off x="6731" y="6525"/>
                  <a:ext cx="15148" cy="904"/>
                  <a:chOff x="8865" y="6525"/>
                  <a:chExt cx="15148" cy="904"/>
                </a:xfrm>
              </p:grpSpPr>
              <p:sp>
                <p:nvSpPr>
                  <p:cNvPr id="15" name="矩形 14"/>
                  <p:cNvSpPr/>
                  <p:nvPr/>
                </p:nvSpPr>
                <p:spPr>
                  <a:xfrm>
                    <a:off x="8865" y="6525"/>
                    <a:ext cx="3417"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32</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12684" y="6525"/>
                    <a:ext cx="11329" cy="904"/>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Protecting the environment around us </a:t>
                    </a:r>
                    <a:endParaRPr 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99"/>
                  <a:ext cx="18916" cy="2338"/>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lang="en-US" altLang="zh-CN" sz="6600" b="1" dirty="0">
                      <a:latin typeface="华文楷体" panose="02010600040101010101" charset="-122"/>
                      <a:ea typeface="华文楷体" panose="02010600040101010101" charset="-122"/>
                      <a:cs typeface="华文楷体" panose="02010600040101010101" charset="-122"/>
                    </a:rPr>
                    <a:t>32</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身边的环保</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2</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8"/>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0564815 L -0.000833333 -0.258611 " pathEditMode="relative" rAng="0" ptsTypes="">
                                      <p:cBhvr>
                                        <p:cTn id="824" dur="5000" fill="hold"/>
                                        <p:tgtEl>
                                          <p:spTgt spid="11"/>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1"/>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2"/>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3"/>
            <a:stretch>
              <a:fillRect/>
            </a:stretch>
          </p:blipFill>
          <p:spPr>
            <a:xfrm>
              <a:off x="6083" y="8073"/>
              <a:ext cx="1661" cy="1661"/>
            </a:xfrm>
            <a:prstGeom prst="rect">
              <a:avLst/>
            </a:prstGeom>
          </p:spPr>
        </p:pic>
      </p:grpSp>
      <p:grpSp>
        <p:nvGrpSpPr>
          <p:cNvPr id="10" name="组合 9"/>
          <p:cNvGrpSpPr/>
          <p:nvPr/>
        </p:nvGrpSpPr>
        <p:grpSpPr>
          <a:xfrm>
            <a:off x="7430718" y="-493395"/>
            <a:ext cx="4806699" cy="2945130"/>
            <a:chOff x="9056" y="6028"/>
            <a:chExt cx="6741" cy="4638"/>
          </a:xfrm>
        </p:grpSpPr>
        <p:pic>
          <p:nvPicPr>
            <p:cNvPr id="11" name="图片 10" descr="0f19f38c4d898577ade8f7c1d044040e (1)"/>
            <p:cNvPicPr>
              <a:picLocks noChangeAspect="1"/>
            </p:cNvPicPr>
            <p:nvPr/>
          </p:nvPicPr>
          <p:blipFill>
            <a:blip r:embed="rId4"/>
            <a:stretch>
              <a:fillRect/>
            </a:stretch>
          </p:blipFill>
          <p:spPr>
            <a:xfrm rot="300000">
              <a:off x="9317" y="6028"/>
              <a:ext cx="6480" cy="4638"/>
            </a:xfrm>
            <a:prstGeom prst="rect">
              <a:avLst/>
            </a:prstGeom>
          </p:spPr>
        </p:pic>
        <p:sp>
          <p:nvSpPr>
            <p:cNvPr id="12" name="文本框 11"/>
            <p:cNvSpPr txBox="1"/>
            <p:nvPr/>
          </p:nvSpPr>
          <p:spPr>
            <a:xfrm>
              <a:off x="9056" y="8213"/>
              <a:ext cx="6716" cy="1113"/>
            </a:xfrm>
            <a:prstGeom prst="rect">
              <a:avLst/>
            </a:prstGeom>
            <a:noFill/>
          </p:spPr>
          <p:txBody>
            <a:bodyPr wrap="square" rtlCol="0">
              <a:spAutoFit/>
            </a:bodyPr>
            <a:lstStyle/>
            <a:p>
              <a:pPr algn="ctr" defTabSz="1300480" eaLnBrk="1"/>
              <a:r>
                <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说一说：</a:t>
              </a:r>
              <a:endPar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a:p>
              <a:pPr algn="ctr" defTabSz="1300480" eaLnBrk="1"/>
              <a:r>
                <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几件我们可以在生活中做到的环保事？</a:t>
              </a:r>
              <a:endPar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4"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6"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0726" name="Pictur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2377667" y="1751325"/>
            <a:ext cx="3803024" cy="3803024"/>
          </a:xfrm>
          <a:prstGeom prst="rect">
            <a:avLst/>
          </a:prstGeom>
          <a:noFill/>
          <a:ln w="12700">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9"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4677" y="2235835"/>
            <a:ext cx="2605405" cy="236855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2" name="Picture 5" descr="C:\Users\38577\Desktop\7.jpeg7"/>
          <p:cNvPicPr>
            <a:picLocks noChangeArrowheads="1"/>
          </p:cNvPicPr>
          <p:nvPr/>
        </p:nvPicPr>
        <p:blipFill>
          <a:blip r:embed="rId3"/>
          <a:srcRect/>
          <a:stretch>
            <a:fillRect/>
          </a:stretch>
        </p:blipFill>
        <p:spPr bwMode="auto">
          <a:xfrm>
            <a:off x="8781345" y="438502"/>
            <a:ext cx="1337310" cy="110299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3" name="Picture 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28665" y="5148665"/>
            <a:ext cx="1042670" cy="104267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6" name="Picture 8" descr="C:\Users\38577\Desktop\3.png3"/>
          <p:cNvPicPr>
            <a:picLocks noChangeArrowheads="1"/>
          </p:cNvPicPr>
          <p:nvPr/>
        </p:nvPicPr>
        <p:blipFill>
          <a:blip r:embed="rId5"/>
          <a:srcRect/>
          <a:stretch>
            <a:fillRect/>
          </a:stretch>
        </p:blipFill>
        <p:spPr bwMode="auto">
          <a:xfrm>
            <a:off x="9041378" y="7328837"/>
            <a:ext cx="817245" cy="82232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20" name="椭圆形标注 19"/>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gōng</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yè</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工 业</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industry</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7" name="组合 6"/>
          <p:cNvGrpSpPr/>
          <p:nvPr/>
        </p:nvGrpSpPr>
        <p:grpSpPr>
          <a:xfrm>
            <a:off x="238125" y="5401945"/>
            <a:ext cx="5599430" cy="720090"/>
            <a:chOff x="197" y="9126"/>
            <a:chExt cx="8818" cy="1134"/>
          </a:xfrm>
        </p:grpSpPr>
        <p:sp>
          <p:nvSpPr>
            <p:cNvPr id="3" name="圆角矩形 2"/>
            <p:cNvSpPr/>
            <p:nvPr/>
          </p:nvSpPr>
          <p:spPr>
            <a:xfrm>
              <a:off x="197" y="9126"/>
              <a:ext cx="862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42" y="9282"/>
              <a:ext cx="8773" cy="824"/>
            </a:xfrm>
            <a:prstGeom prst="rect">
              <a:avLst/>
            </a:prstGeom>
            <a:noFill/>
          </p:spPr>
          <p:txBody>
            <a:bodyPr wrap="none" rtlCol="0" anchor="t">
              <a:spAutoFit/>
            </a:bodyPr>
            <a:lstStyle/>
            <a:p>
              <a:pPr lvl="0" algn="ctr" fontAlgn="auto">
                <a:defRPr sz="1800"/>
              </a:pPr>
              <a:r>
                <a:rPr lang="zh-CN" altLang="en-US" sz="2800" b="1" dirty="0">
                  <a:solidFill>
                    <a:schemeClr val="bg1"/>
                  </a:solidFill>
                  <a:latin typeface="华文楷体" panose="02010600040101010101" charset="-122"/>
                  <a:ea typeface="华文楷体" panose="02010600040101010101" charset="-122"/>
                  <a:sym typeface="华文细黑" panose="02010600040101010101" pitchFamily="2" charset="-122"/>
                </a:rPr>
                <a:t>我国的工业生产指数在不停上升。</a:t>
              </a:r>
              <a:endParaRPr lang="zh-CN" altLang="en-US" sz="2800" b="1" dirty="0">
                <a:solidFill>
                  <a:schemeClr val="bg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8520" y="2377440"/>
            <a:ext cx="2085340" cy="208534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028" y="5204227"/>
            <a:ext cx="931545" cy="9315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7068" y="441879"/>
            <a:ext cx="1205865" cy="109624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38577\Desktop\7.jpeg7"/>
          <p:cNvPicPr>
            <a:picLocks noChangeArrowheads="1"/>
          </p:cNvPicPr>
          <p:nvPr/>
        </p:nvPicPr>
        <p:blipFill>
          <a:blip r:embed="rId5"/>
          <a:srcRect/>
          <a:stretch>
            <a:fillRect/>
          </a:stretch>
        </p:blipFill>
        <p:spPr bwMode="auto">
          <a:xfrm>
            <a:off x="8795315" y="-1440000"/>
            <a:ext cx="1309370" cy="108000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38577\Desktop\4.png4"/>
          <p:cNvPicPr>
            <a:picLocks noChangeArrowheads="1"/>
          </p:cNvPicPr>
          <p:nvPr/>
        </p:nvPicPr>
        <p:blipFill>
          <a:blip r:embed="rId6"/>
          <a:srcRect/>
          <a:stretch>
            <a:fillRect/>
          </a:stretch>
        </p:blipFill>
        <p:spPr bwMode="auto">
          <a:xfrm>
            <a:off x="8730000" y="7312645"/>
            <a:ext cx="1440000" cy="8547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nóng</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yè</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农 业</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agriculture</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8125" y="5401945"/>
            <a:ext cx="5476240" cy="720090"/>
            <a:chOff x="197" y="9126"/>
            <a:chExt cx="8624" cy="1134"/>
          </a:xfrm>
        </p:grpSpPr>
        <p:sp>
          <p:nvSpPr>
            <p:cNvPr id="11" name="圆角矩形 10"/>
            <p:cNvSpPr/>
            <p:nvPr/>
          </p:nvSpPr>
          <p:spPr>
            <a:xfrm>
              <a:off x="197" y="9126"/>
              <a:ext cx="862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367" y="9282"/>
              <a:ext cx="6511" cy="824"/>
            </a:xfrm>
            <a:prstGeom prst="rect">
              <a:avLst/>
            </a:prstGeom>
            <a:noFill/>
          </p:spPr>
          <p:txBody>
            <a:bodyPr wrap="none" rtlCol="0" anchor="t">
              <a:spAutoFit/>
            </a:bodyPr>
            <a:lstStyle/>
            <a:p>
              <a:pPr lvl="0" algn="ctr" fontAlgn="auto">
                <a:defRPr sz="1800"/>
              </a:pPr>
              <a:r>
                <a:rPr lang="zh-CN" altLang="en-US" sz="2800" b="1" dirty="0">
                  <a:solidFill>
                    <a:schemeClr val="bg1"/>
                  </a:solidFill>
                  <a:latin typeface="华文楷体" panose="02010600040101010101" charset="-122"/>
                  <a:ea typeface="华文楷体" panose="02010600040101010101" charset="-122"/>
                  <a:sym typeface="华文细黑" panose="02010600040101010101" pitchFamily="2" charset="-122"/>
                </a:rPr>
                <a:t>中国的农业生产很发达。</a:t>
              </a:r>
              <a:endParaRPr lang="zh-CN" altLang="en-US" sz="2800" b="1" dirty="0">
                <a:solidFill>
                  <a:schemeClr val="bg1"/>
                </a:solidFill>
                <a:latin typeface="思源黑体 CN Regular" panose="020B0500000000000000" pitchFamily="34" charset="-122"/>
                <a:ea typeface="思源黑体 CN Regular" panose="020B0500000000000000" pitchFamily="34" charset="-122"/>
                <a:cs typeface="Comic Sans MS" panose="030F0702030302020204" pitchFamily="66" charset="0"/>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8520" y="2384425"/>
            <a:ext cx="2070735" cy="20707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9305" y="5189305"/>
            <a:ext cx="961390" cy="9613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28665" y="468665"/>
            <a:ext cx="1042670" cy="104267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38577\Desktop\1.jpeg1"/>
          <p:cNvPicPr>
            <a:picLocks noChangeArrowheads="1"/>
          </p:cNvPicPr>
          <p:nvPr/>
        </p:nvPicPr>
        <p:blipFill>
          <a:blip r:embed="rId5"/>
          <a:srcRect/>
          <a:stretch>
            <a:fillRect/>
          </a:stretch>
        </p:blipFill>
        <p:spPr bwMode="auto">
          <a:xfrm>
            <a:off x="8914060" y="-1426730"/>
            <a:ext cx="1071880" cy="10528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38577\Desktop\5.jpeg5"/>
          <p:cNvPicPr>
            <a:picLocks noChangeArrowheads="1"/>
          </p:cNvPicPr>
          <p:nvPr/>
        </p:nvPicPr>
        <p:blipFill>
          <a:blip r:embed="rId6"/>
          <a:srcRect/>
          <a:stretch>
            <a:fillRect/>
          </a:stretch>
        </p:blipFill>
        <p:spPr bwMode="auto">
          <a:xfrm>
            <a:off x="9027725" y="7299627"/>
            <a:ext cx="844550" cy="88074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103"/>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shēngchǎn</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生产</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 to produce</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88401"/>
            <a:ext cx="6913937" cy="967009"/>
            <a:chOff x="196" y="9126"/>
            <a:chExt cx="10037" cy="1659"/>
          </a:xfrm>
        </p:grpSpPr>
        <p:sp>
          <p:nvSpPr>
            <p:cNvPr id="11" name="圆角矩形 10"/>
            <p:cNvSpPr/>
            <p:nvPr/>
          </p:nvSpPr>
          <p:spPr>
            <a:xfrm>
              <a:off x="197" y="9126"/>
              <a:ext cx="997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0037" cy="1503"/>
            </a:xfrm>
            <a:prstGeom prst="rect">
              <a:avLst/>
            </a:prstGeom>
            <a:noFill/>
          </p:spPr>
          <p:txBody>
            <a:bodyPr wrap="square" rtlCol="0" anchor="t">
              <a:spAutoFit/>
            </a:bodyPr>
            <a:lstStyle/>
            <a:p>
              <a:pPr lvl="0" algn="ctr" fontAlgn="auto">
                <a:defRPr sz="1800"/>
              </a:pPr>
              <a:r>
                <a:rPr lang="zh-CN" altLang="en-US" sz="2800" b="1" dirty="0">
                  <a:solidFill>
                    <a:schemeClr val="bg1"/>
                  </a:solidFill>
                  <a:latin typeface="华文楷体" panose="02010600040101010101" charset="-122"/>
                  <a:ea typeface="华文楷体" panose="02010600040101010101" charset="-122"/>
                  <a:sym typeface="华文细黑" panose="02010600040101010101" pitchFamily="2" charset="-122"/>
                </a:rPr>
                <a:t>工业生产不能只追求数量，更要追求质量</a:t>
              </a:r>
              <a:r>
                <a:rPr lang="zh-CN" altLang="zh-CN" sz="2800" b="1" dirty="0">
                  <a:solidFill>
                    <a:schemeClr val="bg1"/>
                  </a:solidFill>
                  <a:latin typeface="华文楷体" panose="02010600040101010101" charset="-122"/>
                  <a:ea typeface="华文楷体" panose="02010600040101010101" charset="-122"/>
                  <a:sym typeface="华文细黑" panose="02010600040101010101" pitchFamily="2" charset="-122"/>
                </a:rPr>
                <a:t>。</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8292" y="2458292"/>
            <a:ext cx="1923415" cy="192341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descr="C:\Users\38577\Desktop\5.jpeg5"/>
          <p:cNvPicPr>
            <a:picLocks noChangeArrowheads="1"/>
          </p:cNvPicPr>
          <p:nvPr/>
        </p:nvPicPr>
        <p:blipFill>
          <a:blip r:embed="rId3"/>
          <a:srcRect/>
          <a:stretch>
            <a:fillRect/>
          </a:stretch>
        </p:blipFill>
        <p:spPr bwMode="auto">
          <a:xfrm>
            <a:off x="8975021" y="5174700"/>
            <a:ext cx="949960" cy="99060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35968" y="475967"/>
            <a:ext cx="1028065" cy="102806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38577\Desktop\2.jpeg2"/>
          <p:cNvPicPr>
            <a:picLocks noChangeArrowheads="1"/>
          </p:cNvPicPr>
          <p:nvPr/>
        </p:nvPicPr>
        <p:blipFill>
          <a:blip r:embed="rId5"/>
          <a:srcRect/>
          <a:stretch>
            <a:fillRect/>
          </a:stretch>
        </p:blipFill>
        <p:spPr bwMode="auto">
          <a:xfrm>
            <a:off x="8859133" y="-1360693"/>
            <a:ext cx="1181735" cy="92646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38577\Desktop\6.png6"/>
          <p:cNvPicPr>
            <a:picLocks noChangeArrowheads="1"/>
          </p:cNvPicPr>
          <p:nvPr/>
        </p:nvPicPr>
        <p:blipFill>
          <a:blip r:embed="rId6"/>
          <a:srcRect/>
          <a:stretch>
            <a:fillRect/>
          </a:stretch>
        </p:blipFill>
        <p:spPr bwMode="auto">
          <a:xfrm>
            <a:off x="9057253" y="7249780"/>
            <a:ext cx="785495" cy="98044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5"/>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dà</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xíng</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大型</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adv. secretly, to oneself</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grpSp>
        <p:nvGrpSpPr>
          <p:cNvPr id="9" name="组合 8"/>
          <p:cNvGrpSpPr/>
          <p:nvPr/>
        </p:nvGrpSpPr>
        <p:grpSpPr>
          <a:xfrm>
            <a:off x="237490" y="5401945"/>
            <a:ext cx="7681595" cy="720090"/>
            <a:chOff x="196" y="9126"/>
            <a:chExt cx="12097" cy="1134"/>
          </a:xfrm>
        </p:grpSpPr>
        <p:sp>
          <p:nvSpPr>
            <p:cNvPr id="11" name="圆角矩形 10"/>
            <p:cNvSpPr/>
            <p:nvPr/>
          </p:nvSpPr>
          <p:spPr>
            <a:xfrm>
              <a:off x="197" y="9126"/>
              <a:ext cx="11878"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2097" cy="822"/>
            </a:xfrm>
            <a:prstGeom prst="rect">
              <a:avLst/>
            </a:prstGeom>
            <a:noFill/>
          </p:spPr>
          <p:txBody>
            <a:bodyPr wrap="square" rtlCol="0" anchor="t">
              <a:spAutoFit/>
            </a:bodyPr>
            <a:lstStyle/>
            <a:p>
              <a:pPr lvl="0" algn="ctr" fontAlgn="auto">
                <a:defRPr sz="1800"/>
              </a:pPr>
              <a:r>
                <a:rPr lang="zh-CN" altLang="en-US" sz="2800" b="1" dirty="0">
                  <a:solidFill>
                    <a:schemeClr val="bg1"/>
                  </a:solidFill>
                  <a:latin typeface="华文楷体" panose="02010600040101010101" charset="-122"/>
                  <a:ea typeface="华文楷体" panose="02010600040101010101" charset="-122"/>
                  <a:sym typeface="华文细黑" panose="02010600040101010101" pitchFamily="2" charset="-122"/>
                </a:rPr>
                <a:t>中国有很多大型的轮船</a:t>
              </a:r>
              <a:r>
                <a:rPr lang="zh-CN" altLang="zh-CN" sz="2800" b="1" dirty="0">
                  <a:solidFill>
                    <a:schemeClr val="bg1"/>
                  </a:solidFill>
                  <a:latin typeface="华文楷体" panose="02010600040101010101" charset="-122"/>
                  <a:ea typeface="华文楷体" panose="02010600040101010101" charset="-122"/>
                  <a:sym typeface="华文细黑" panose="02010600040101010101" pitchFamily="2" charset="-122"/>
                </a:rPr>
                <a:t>。</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1062" y="2428875"/>
            <a:ext cx="1981835" cy="198183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8040" y="5237564"/>
            <a:ext cx="883920" cy="88392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9305" y="509305"/>
            <a:ext cx="961390" cy="9613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38577\Desktop\3.png3"/>
          <p:cNvPicPr>
            <a:picLocks noChangeArrowheads="1"/>
          </p:cNvPicPr>
          <p:nvPr/>
        </p:nvPicPr>
        <p:blipFill>
          <a:blip r:embed="rId5"/>
          <a:srcRect/>
          <a:stretch>
            <a:fillRect/>
          </a:stretch>
        </p:blipFill>
        <p:spPr bwMode="auto">
          <a:xfrm>
            <a:off x="8992165" y="-1360555"/>
            <a:ext cx="914400" cy="92011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38577\Desktop\1.jpeg1"/>
          <p:cNvPicPr>
            <a:picLocks noChangeArrowheads="1"/>
          </p:cNvPicPr>
          <p:nvPr/>
        </p:nvPicPr>
        <p:blipFill>
          <a:blip r:embed="rId6"/>
          <a:srcRect/>
          <a:stretch>
            <a:fillRect/>
          </a:stretch>
        </p:blipFill>
        <p:spPr bwMode="auto">
          <a:xfrm>
            <a:off x="8900408" y="7200000"/>
            <a:ext cx="1099185" cy="108000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079"/>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fèi</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废</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 waste</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endParaRPr>
            </a:p>
          </p:txBody>
        </p:sp>
      </p:grpSp>
      <p:grpSp>
        <p:nvGrpSpPr>
          <p:cNvPr id="9" name="组合 8"/>
          <p:cNvGrpSpPr/>
          <p:nvPr/>
        </p:nvGrpSpPr>
        <p:grpSpPr>
          <a:xfrm>
            <a:off x="237490" y="5401945"/>
            <a:ext cx="5737225" cy="720090"/>
            <a:chOff x="196" y="9126"/>
            <a:chExt cx="9035" cy="1134"/>
          </a:xfrm>
        </p:grpSpPr>
        <p:sp>
          <p:nvSpPr>
            <p:cNvPr id="11" name="圆角矩形 10"/>
            <p:cNvSpPr/>
            <p:nvPr/>
          </p:nvSpPr>
          <p:spPr>
            <a:xfrm>
              <a:off x="197" y="9126"/>
              <a:ext cx="9034"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9035" cy="822"/>
            </a:xfrm>
            <a:prstGeom prst="rect">
              <a:avLst/>
            </a:prstGeom>
            <a:noFill/>
          </p:spPr>
          <p:txBody>
            <a:bodyPr wrap="square" rtlCol="0" anchor="t">
              <a:spAutoFit/>
            </a:bodyPr>
            <a:lstStyle/>
            <a:p>
              <a:pPr algn="ctr" eaLnBrk="1"/>
              <a:r>
                <a:rPr lang="zh-CN" altLang="en-US" sz="2800" b="1" dirty="0">
                  <a:solidFill>
                    <a:schemeClr val="bg1"/>
                  </a:solidFill>
                  <a:latin typeface="华文楷体" panose="02010600040101010101" charset="-122"/>
                  <a:ea typeface="华文楷体" panose="02010600040101010101" charset="-122"/>
                  <a:sym typeface="华文细黑" panose="02010600040101010101" pitchFamily="2" charset="-122"/>
                </a:rPr>
                <a:t>这个工厂排出很多废水。</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0718800" y="0"/>
            <a:ext cx="1459230" cy="1459230"/>
          </a:xfrm>
          <a:prstGeom prst="rect">
            <a:avLst/>
          </a:prstGeom>
        </p:spPr>
      </p:pic>
      <p:pic>
        <p:nvPicPr>
          <p:cNvPr id="13"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8182" y="2317115"/>
            <a:ext cx="2205990" cy="22059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8650" y="5086955"/>
            <a:ext cx="1282700" cy="11660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75020" y="515020"/>
            <a:ext cx="949960" cy="94996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2" name="Picture 5" descr="C:\Users\38577\Desktop\4.png4"/>
          <p:cNvPicPr>
            <a:picLocks noChangeArrowheads="1"/>
          </p:cNvPicPr>
          <p:nvPr/>
        </p:nvPicPr>
        <p:blipFill>
          <a:blip r:embed="rId5"/>
          <a:srcRect/>
          <a:stretch>
            <a:fillRect/>
          </a:stretch>
        </p:blipFill>
        <p:spPr bwMode="auto">
          <a:xfrm>
            <a:off x="8730000" y="-1327355"/>
            <a:ext cx="1440000" cy="85471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descr="C:\Users\38577\Desktop\2.jpeg2"/>
          <p:cNvPicPr>
            <a:picLocks noChangeArrowheads="1"/>
          </p:cNvPicPr>
          <p:nvPr/>
        </p:nvPicPr>
        <p:blipFill>
          <a:blip r:embed="rId6"/>
          <a:srcRect/>
          <a:stretch>
            <a:fillRect/>
          </a:stretch>
        </p:blipFill>
        <p:spPr bwMode="auto">
          <a:xfrm>
            <a:off x="8778488" y="7213585"/>
            <a:ext cx="1343025" cy="10528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079"/>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ránshāo</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燃烧</a:t>
              </a:r>
              <a:endPar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 impatient</a:t>
              </a:r>
              <a:endParaRPr lang="zh-CN"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grpSp>
        <p:nvGrpSpPr>
          <p:cNvPr id="9" name="组合 8"/>
          <p:cNvGrpSpPr/>
          <p:nvPr/>
        </p:nvGrpSpPr>
        <p:grpSpPr>
          <a:xfrm>
            <a:off x="237490" y="5401945"/>
            <a:ext cx="6934835" cy="720090"/>
            <a:chOff x="196" y="9126"/>
            <a:chExt cx="10921" cy="1134"/>
          </a:xfrm>
        </p:grpSpPr>
        <p:sp>
          <p:nvSpPr>
            <p:cNvPr id="11" name="圆角矩形 10"/>
            <p:cNvSpPr/>
            <p:nvPr/>
          </p:nvSpPr>
          <p:spPr>
            <a:xfrm>
              <a:off x="197" y="9126"/>
              <a:ext cx="10919" cy="113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 y="9282"/>
              <a:ext cx="10921" cy="822"/>
            </a:xfrm>
            <a:prstGeom prst="rect">
              <a:avLst/>
            </a:prstGeom>
            <a:noFill/>
          </p:spPr>
          <p:txBody>
            <a:bodyPr wrap="square" rtlCol="0" anchor="t">
              <a:spAutoFit/>
            </a:bodyPr>
            <a:lstStyle/>
            <a:p>
              <a:pPr algn="ctr" eaLnBrk="1"/>
              <a:r>
                <a:rPr lang="zh-CN" altLang="en-US" sz="2800" b="1" dirty="0">
                  <a:solidFill>
                    <a:schemeClr val="bg1"/>
                  </a:solidFill>
                  <a:latin typeface="华文楷体" panose="02010600040101010101" charset="-122"/>
                  <a:ea typeface="华文楷体" panose="02010600040101010101" charset="-122"/>
                  <a:sym typeface="华文细黑" panose="02010600040101010101" pitchFamily="2" charset="-122"/>
                </a:rPr>
                <a:t>有害垃圾不能燃烧，会污染环境</a:t>
              </a:r>
              <a:r>
                <a:rPr lang="zh-CN" altLang="zh-CN" sz="2800" b="1" dirty="0">
                  <a:solidFill>
                    <a:schemeClr val="bg1"/>
                  </a:solidFill>
                  <a:latin typeface="华文楷体" panose="02010600040101010101" charset="-122"/>
                  <a:ea typeface="华文楷体" panose="02010600040101010101" charset="-122"/>
                  <a:sym typeface="华文细黑" panose="02010600040101010101" pitchFamily="2" charset="-122"/>
                </a:rPr>
                <a:t>。</a:t>
              </a:r>
              <a:endParaRPr lang="zh-CN" altLang="zh-CN" sz="2800" b="1" dirty="0">
                <a:solidFill>
                  <a:schemeClr val="bg1"/>
                </a:solidFill>
                <a:latin typeface="华文楷体" panose="02010600040101010101" charset="-122"/>
                <a:ea typeface="华文楷体" panose="0201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9580" y="138430"/>
            <a:ext cx="2216785" cy="3194050"/>
            <a:chOff x="304" y="2028"/>
            <a:chExt cx="3491"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304" y="4252"/>
              <a:ext cx="3491"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燃烧</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mn-ea"/>
                </a:rPr>
                <a:t>v. to burn</a:t>
              </a:r>
              <a:endParaRPr lang="en-US" sz="2000" dirty="0">
                <a:solidFill>
                  <a:schemeClr val="bg1"/>
                </a:solidFill>
                <a:latin typeface="Times New Roman" panose="02020603050405020304"/>
                <a:cs typeface="Times New Roman" panose="02020603050405020304"/>
                <a:sym typeface="+mn-ea"/>
              </a:endParaRPr>
            </a:p>
          </p:txBody>
        </p:sp>
      </p:grpSp>
      <p:sp>
        <p:nvSpPr>
          <p:cNvPr id="10" name="文本框 7"/>
          <p:cNvSpPr txBox="1"/>
          <p:nvPr/>
        </p:nvSpPr>
        <p:spPr>
          <a:xfrm>
            <a:off x="1676400" y="874395"/>
            <a:ext cx="2386965" cy="645160"/>
          </a:xfrm>
          <a:prstGeom prst="rect">
            <a:avLst/>
          </a:prstGeom>
          <a:noFill/>
        </p:spPr>
        <p:txBody>
          <a:bodyPr wrap="square">
            <a:spAutoFit/>
          </a:bodyPr>
          <a:lstStyle/>
          <a:p>
            <a:pPr lvl="0" algn="ctr" fontAlgn="base">
              <a:spcBef>
                <a:spcPct val="0"/>
              </a:spcBef>
              <a:spcAft>
                <a:spcPct val="0"/>
              </a:spcAft>
              <a:defRPr/>
            </a:pPr>
            <a:r>
              <a:rPr lang="en-US" sz="3600" dirty="0" err="1">
                <a:latin typeface="华文细黑" panose="02010600040101010101" pitchFamily="2" charset="-122"/>
                <a:ea typeface="华文细黑" panose="02010600040101010101" pitchFamily="2" charset="-122"/>
                <a:sym typeface="+mn-ea"/>
              </a:rPr>
              <a:t>ránshāo</a:t>
            </a:r>
            <a:endParaRPr lang="en-US" sz="3600" dirty="0">
              <a:latin typeface="华文细黑" panose="02010600040101010101" pitchFamily="2" charset="-122"/>
              <a:ea typeface="华文细黑" panose="02010600040101010101" pitchFamily="2" charset="-122"/>
              <a:sym typeface="+mn-ea"/>
            </a:endParaRPr>
          </a:p>
        </p:txBody>
      </p:sp>
      <p:grpSp>
        <p:nvGrpSpPr>
          <p:cNvPr id="4" name="组合 3"/>
          <p:cNvGrpSpPr/>
          <p:nvPr/>
        </p:nvGrpSpPr>
        <p:grpSpPr>
          <a:xfrm>
            <a:off x="8374380" y="165100"/>
            <a:ext cx="220027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大型</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mn-ea"/>
                </a:rPr>
                <a:t>adj. large-scale</a:t>
              </a:r>
              <a:endParaRPr lang="en-US" sz="2000" dirty="0">
                <a:solidFill>
                  <a:schemeClr val="bg1"/>
                </a:solidFill>
                <a:latin typeface="Times New Roman" panose="02020603050405020304"/>
                <a:cs typeface="Times New Roman" panose="02020603050405020304"/>
                <a:sym typeface="+mn-ea"/>
              </a:endParaRPr>
            </a:p>
          </p:txBody>
        </p:sp>
      </p:grpSp>
      <p:sp>
        <p:nvSpPr>
          <p:cNvPr id="62" name="文本框 7"/>
          <p:cNvSpPr txBox="1"/>
          <p:nvPr/>
        </p:nvSpPr>
        <p:spPr>
          <a:xfrm>
            <a:off x="8395335" y="901065"/>
            <a:ext cx="2143760" cy="645160"/>
          </a:xfrm>
          <a:prstGeom prst="rect">
            <a:avLst/>
          </a:prstGeom>
          <a:noFill/>
        </p:spPr>
        <p:txBody>
          <a:bodyPr wrap="square">
            <a:spAutoFit/>
          </a:bodyPr>
          <a:lstStyle/>
          <a:p>
            <a:pPr algn="ctr" fontAlgn="base">
              <a:buClrTx/>
              <a:buSzTx/>
              <a:buFont typeface="Arial" panose="020B0604020202020204" pitchFamily="34" charset="0"/>
              <a:buNone/>
              <a:defRPr/>
            </a:pPr>
            <a:r>
              <a:rPr lang="en-US" altLang="zh-CN" sz="3600" dirty="0" err="1">
                <a:latin typeface="华文细黑" panose="02010600040101010101" pitchFamily="2" charset="-122"/>
                <a:ea typeface="华文细黑" panose="02010600040101010101" pitchFamily="2" charset="-122"/>
                <a:sym typeface="+mn-ea"/>
              </a:rPr>
              <a:t>dà</a:t>
            </a:r>
            <a:r>
              <a:rPr lang="en-US" altLang="zh-CN" sz="3600" dirty="0">
                <a:latin typeface="华文细黑" panose="02010600040101010101" pitchFamily="2" charset="-122"/>
                <a:ea typeface="华文细黑" panose="02010600040101010101" pitchFamily="2" charset="-122"/>
                <a:sym typeface="+mn-ea"/>
              </a:rPr>
              <a:t> </a:t>
            </a:r>
            <a:r>
              <a:rPr lang="en-US" altLang="zh-CN" sz="3600" dirty="0" err="1">
                <a:latin typeface="华文细黑" panose="02010600040101010101" pitchFamily="2" charset="-122"/>
                <a:ea typeface="华文细黑" panose="02010600040101010101" pitchFamily="2" charset="-122"/>
                <a:sym typeface="+mn-ea"/>
              </a:rPr>
              <a:t>xíng</a:t>
            </a:r>
            <a:endParaRPr lang="en-US" altLang="zh-CN" sz="3600" dirty="0">
              <a:latin typeface="华文细黑" panose="02010600040101010101" pitchFamily="2" charset="-122"/>
              <a:ea typeface="华文细黑" panose="02010600040101010101" pitchFamily="2" charset="-122"/>
              <a:sym typeface="+mn-ea"/>
            </a:endParaRPr>
          </a:p>
        </p:txBody>
      </p:sp>
      <p:grpSp>
        <p:nvGrpSpPr>
          <p:cNvPr id="6" name="组合 5"/>
          <p:cNvGrpSpPr/>
          <p:nvPr/>
        </p:nvGrpSpPr>
        <p:grpSpPr>
          <a:xfrm>
            <a:off x="5026660" y="127635"/>
            <a:ext cx="2209165"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废</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mn-ea"/>
                </a:rPr>
                <a:t>adj. waste</a:t>
              </a:r>
              <a:endParaRPr lang="en-US" sz="2000" dirty="0">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5038725" y="863600"/>
            <a:ext cx="2195195" cy="645160"/>
          </a:xfrm>
          <a:prstGeom prst="rect">
            <a:avLst/>
          </a:prstGeom>
          <a:noFill/>
        </p:spPr>
        <p:txBody>
          <a:bodyPr wrap="square">
            <a:spAutoFit/>
          </a:bodyPr>
          <a:lstStyle/>
          <a:p>
            <a:pPr algn="ctr" fontAlgn="base">
              <a:buClrTx/>
              <a:buSzTx/>
              <a:buFont typeface="Arial" panose="020B0604020202020204" pitchFamily="34" charset="0"/>
              <a:buNone/>
              <a:defRPr/>
            </a:pPr>
            <a:r>
              <a:rPr lang="en-US" sz="3600" dirty="0" err="1">
                <a:latin typeface="华文细黑" panose="02010600040101010101" pitchFamily="2" charset="-122"/>
                <a:ea typeface="华文细黑" panose="02010600040101010101" pitchFamily="2" charset="-122"/>
                <a:sym typeface="+mn-ea"/>
              </a:rPr>
              <a:t>fèi</a:t>
            </a:r>
            <a:endParaRPr lang="en-US" sz="3600" dirty="0">
              <a:latin typeface="华文细黑" panose="02010600040101010101" pitchFamily="2" charset="-122"/>
              <a:ea typeface="华文细黑" panose="02010600040101010101" pitchFamily="2" charset="-122"/>
              <a:sym typeface="+mn-ea"/>
            </a:endParaRPr>
          </a:p>
        </p:txBody>
      </p:sp>
      <p:grpSp>
        <p:nvGrpSpPr>
          <p:cNvPr id="25" name="组合 24"/>
          <p:cNvGrpSpPr/>
          <p:nvPr/>
        </p:nvGrpSpPr>
        <p:grpSpPr>
          <a:xfrm>
            <a:off x="1689100" y="3610610"/>
            <a:ext cx="2243455"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工业</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mn-ea"/>
                </a:rPr>
                <a:t>n. industry</a:t>
              </a:r>
              <a:endParaRPr lang="en-US" sz="2000" dirty="0">
                <a:solidFill>
                  <a:schemeClr val="bg1"/>
                </a:solidFill>
                <a:latin typeface="Times New Roman" panose="02020603050405020304"/>
                <a:cs typeface="Times New Roman" panose="02020603050405020304"/>
                <a:sym typeface="+mn-ea"/>
              </a:endParaRPr>
            </a:p>
          </p:txBody>
        </p:sp>
      </p:grpSp>
      <p:sp>
        <p:nvSpPr>
          <p:cNvPr id="37" name="文本框 7"/>
          <p:cNvSpPr txBox="1"/>
          <p:nvPr/>
        </p:nvSpPr>
        <p:spPr>
          <a:xfrm>
            <a:off x="1464945" y="4429125"/>
            <a:ext cx="2754630" cy="645160"/>
          </a:xfrm>
          <a:prstGeom prst="rect">
            <a:avLst/>
          </a:prstGeom>
          <a:noFill/>
        </p:spPr>
        <p:txBody>
          <a:bodyPr wrap="square">
            <a:spAutoFit/>
          </a:bodyPr>
          <a:lstStyle/>
          <a:p>
            <a:pPr algn="ctr" fontAlgn="base">
              <a:buClrTx/>
              <a:buSzTx/>
              <a:buFont typeface="Arial" panose="020B0604020202020204" pitchFamily="34" charset="0"/>
              <a:buNone/>
              <a:defRPr/>
            </a:pPr>
            <a:r>
              <a:rPr lang="en-US" sz="3600" dirty="0" err="1">
                <a:latin typeface="华文细黑" panose="02010600040101010101" pitchFamily="2" charset="-122"/>
                <a:ea typeface="华文细黑" panose="02010600040101010101" pitchFamily="2" charset="-122"/>
              </a:rPr>
              <a:t>gōng</a:t>
            </a:r>
            <a:r>
              <a:rPr lang="en-US" sz="3600" dirty="0">
                <a:latin typeface="华文细黑" panose="02010600040101010101" pitchFamily="2" charset="-122"/>
                <a:ea typeface="华文细黑" panose="02010600040101010101" pitchFamily="2" charset="-122"/>
              </a:rPr>
              <a:t> </a:t>
            </a:r>
            <a:r>
              <a:rPr lang="en-US" sz="3600" dirty="0" err="1">
                <a:latin typeface="华文细黑" panose="02010600040101010101" pitchFamily="2" charset="-122"/>
                <a:ea typeface="华文细黑" panose="02010600040101010101" pitchFamily="2" charset="-122"/>
              </a:rPr>
              <a:t>yè</a:t>
            </a:r>
            <a:endParaRPr lang="en-US" sz="3600" dirty="0">
              <a:latin typeface="华文细黑" panose="02010600040101010101" pitchFamily="2" charset="-122"/>
              <a:ea typeface="华文细黑" panose="02010600040101010101" pitchFamily="2" charset="-122"/>
            </a:endParaRPr>
          </a:p>
        </p:txBody>
      </p:sp>
      <p:grpSp>
        <p:nvGrpSpPr>
          <p:cNvPr id="14" name="组合 13"/>
          <p:cNvGrpSpPr/>
          <p:nvPr/>
        </p:nvGrpSpPr>
        <p:grpSpPr>
          <a:xfrm>
            <a:off x="4886325" y="3628390"/>
            <a:ext cx="2524125" cy="3194050"/>
            <a:chOff x="4512" y="1909"/>
            <a:chExt cx="3975" cy="5030"/>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512" y="4133"/>
              <a:ext cx="3975" cy="193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a:latin typeface="华文细黑" panose="02010600040101010101" pitchFamily="2" charset="-122"/>
                  <a:ea typeface="华文细黑" panose="02010600040101010101" pitchFamily="2" charset="-122"/>
                  <a:sym typeface="+mn-ea"/>
                </a:rPr>
                <a:t>农业</a:t>
              </a:r>
              <a:endParaRPr lang="zh-CN" altLang="en-US" sz="5400" b="1" dirty="0">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mn-ea"/>
                </a:rPr>
                <a:t>n. agriculture</a:t>
              </a:r>
              <a:endParaRPr lang="en-US" sz="2000" dirty="0">
                <a:solidFill>
                  <a:schemeClr val="bg1"/>
                </a:solidFill>
                <a:latin typeface="Times New Roman" panose="02020603050405020304"/>
                <a:cs typeface="Times New Roman" panose="02020603050405020304"/>
                <a:sym typeface="+mn-ea"/>
              </a:endParaRPr>
            </a:p>
          </p:txBody>
        </p:sp>
      </p:grpSp>
      <p:sp>
        <p:nvSpPr>
          <p:cNvPr id="21" name="文本框 7"/>
          <p:cNvSpPr txBox="1"/>
          <p:nvPr/>
        </p:nvSpPr>
        <p:spPr>
          <a:xfrm>
            <a:off x="4778375" y="4364355"/>
            <a:ext cx="2722880" cy="646331"/>
          </a:xfrm>
          <a:prstGeom prst="rect">
            <a:avLst/>
          </a:prstGeom>
          <a:noFill/>
        </p:spPr>
        <p:txBody>
          <a:bodyPr wrap="square">
            <a:spAutoFit/>
          </a:bodyPr>
          <a:lstStyle/>
          <a:p>
            <a:pPr algn="ctr" fontAlgn="base">
              <a:buClrTx/>
              <a:buSzTx/>
              <a:buFont typeface="Arial" panose="020B0604020202020204" pitchFamily="34" charset="0"/>
              <a:buNone/>
              <a:defRPr/>
            </a:pPr>
            <a:r>
              <a:rPr lang="en-US" altLang="zh-CN" sz="3600" dirty="0" err="1">
                <a:latin typeface="华文细黑" panose="02010600040101010101" pitchFamily="2" charset="-122"/>
                <a:ea typeface="华文细黑" panose="02010600040101010101" pitchFamily="2" charset="-122"/>
                <a:sym typeface="SimSun" panose="02010600030101010101" pitchFamily="2" charset="-122"/>
              </a:rPr>
              <a:t>nóngyè</a:t>
            </a:r>
            <a:endParaRPr lang="en-US" altLang="zh-CN" sz="3600" dirty="0">
              <a:latin typeface="华文细黑" panose="02010600040101010101" pitchFamily="2" charset="-122"/>
              <a:ea typeface="华文细黑" panose="02010600040101010101" pitchFamily="2" charset="-122"/>
              <a:sym typeface="SimSun" panose="02010600030101010101" pitchFamily="2" charset="-122"/>
            </a:endParaRPr>
          </a:p>
        </p:txBody>
      </p:sp>
      <p:pic>
        <p:nvPicPr>
          <p:cNvPr id="34" name="图片 33" descr="1"/>
          <p:cNvPicPr>
            <a:picLocks noChangeAspect="1"/>
          </p:cNvPicPr>
          <p:nvPr/>
        </p:nvPicPr>
        <p:blipFill>
          <a:blip r:embed="rId2"/>
          <a:stretch>
            <a:fillRect/>
          </a:stretch>
        </p:blipFill>
        <p:spPr>
          <a:xfrm>
            <a:off x="10719753" y="0"/>
            <a:ext cx="1459230" cy="1459230"/>
          </a:xfrm>
          <a:prstGeom prst="rect">
            <a:avLst/>
          </a:prstGeom>
        </p:spPr>
      </p:pic>
      <p:grpSp>
        <p:nvGrpSpPr>
          <p:cNvPr id="3" name="组合 2"/>
          <p:cNvGrpSpPr/>
          <p:nvPr/>
        </p:nvGrpSpPr>
        <p:grpSpPr>
          <a:xfrm>
            <a:off x="8343900" y="3610610"/>
            <a:ext cx="2229485" cy="3782060"/>
            <a:chOff x="4717" y="1909"/>
            <a:chExt cx="3511" cy="5956"/>
          </a:xfrm>
        </p:grpSpPr>
        <p:grpSp>
          <p:nvGrpSpPr>
            <p:cNvPr id="17" name="组合 16"/>
            <p:cNvGrpSpPr/>
            <p:nvPr/>
          </p:nvGrpSpPr>
          <p:grpSpPr>
            <a:xfrm>
              <a:off x="4718" y="1909"/>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4717" y="4133"/>
              <a:ext cx="3511" cy="37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a:latin typeface="华文细黑" panose="02010600040101010101" pitchFamily="2" charset="-122"/>
                  <a:ea typeface="华文细黑" panose="02010600040101010101" pitchFamily="2" charset="-122"/>
                  <a:sym typeface="+mn-ea"/>
                </a:rPr>
                <a:t>生产</a:t>
              </a:r>
              <a:endParaRPr lang="zh-CN" altLang="en-US" sz="5400" b="1" dirty="0">
                <a:latin typeface="华文细黑" panose="02010600040101010101" pitchFamily="2" charset="-122"/>
                <a:ea typeface="华文细黑" panose="02010600040101010101" pitchFamily="2"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Times New Roman" panose="02020603050405020304"/>
                  <a:cs typeface="Times New Roman" panose="02020603050405020304"/>
                  <a:sym typeface="+mn-ea"/>
                </a:rPr>
                <a:t>v. to produce</a:t>
              </a:r>
              <a:endParaRPr lang="en-US" sz="2000" dirty="0">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0" name="文本框 7"/>
          <p:cNvSpPr txBox="1"/>
          <p:nvPr/>
        </p:nvSpPr>
        <p:spPr>
          <a:xfrm>
            <a:off x="8060056" y="4346575"/>
            <a:ext cx="2807970" cy="584775"/>
          </a:xfrm>
          <a:prstGeom prst="rect">
            <a:avLst/>
          </a:prstGeom>
          <a:noFill/>
        </p:spPr>
        <p:txBody>
          <a:bodyPr wrap="square">
            <a:spAutoFit/>
          </a:bodyPr>
          <a:lstStyle/>
          <a:p>
            <a:pPr algn="ctr" fontAlgn="base">
              <a:buClrTx/>
              <a:buSzTx/>
              <a:buFont typeface="Arial" panose="020B0604020202020204" pitchFamily="34" charset="0"/>
              <a:buNone/>
              <a:defRPr/>
            </a:pPr>
            <a:r>
              <a:rPr lang="en-US" altLang="zh-CN" sz="3200" dirty="0" err="1">
                <a:latin typeface="华文细黑" panose="02010600040101010101" pitchFamily="2" charset="-122"/>
                <a:ea typeface="华文细黑" panose="02010600040101010101" pitchFamily="2" charset="-122"/>
                <a:sym typeface="SimSun" panose="02010600030101010101" pitchFamily="2" charset="-122"/>
              </a:rPr>
              <a:t>shēngchǎn</a:t>
            </a:r>
            <a:endParaRPr lang="en-US" altLang="zh-CN" sz="3200" dirty="0">
              <a:latin typeface="华文细黑" panose="02010600040101010101" pitchFamily="2" charset="-122"/>
              <a:ea typeface="华文细黑" panose="02010600040101010101" pitchFamily="2" charset="-122"/>
              <a:sym typeface="SimSun" panose="02010600030101010101" pitchFamily="2" charset="-122"/>
            </a:endParaRPr>
          </a:p>
        </p:txBody>
      </p:sp>
      <p:sp>
        <p:nvSpPr>
          <p:cNvPr id="32" name="文本框 7"/>
          <p:cNvSpPr txBox="1"/>
          <p:nvPr/>
        </p:nvSpPr>
        <p:spPr>
          <a:xfrm>
            <a:off x="166805" y="207940"/>
            <a:ext cx="1261884"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sym typeface="+mn-ea"/>
              </a:rPr>
              <a:t>练一练</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33" name="文本框 7"/>
          <p:cNvSpPr txBox="1"/>
          <p:nvPr/>
        </p:nvSpPr>
        <p:spPr>
          <a:xfrm>
            <a:off x="238243" y="695864"/>
            <a:ext cx="1101584" cy="369332"/>
          </a:xfrm>
          <a:prstGeom prst="rect">
            <a:avLst/>
          </a:prstGeom>
          <a:noFill/>
        </p:spPr>
        <p:txBody>
          <a:bodyPr wrap="none">
            <a:spAutoFit/>
          </a:bodyPr>
          <a:lstStyle/>
          <a:p>
            <a:pPr lvl="0" algn="l">
              <a:defRPr/>
            </a:pPr>
            <a:r>
              <a:rPr lang="en-US" altLang="zh-CN" b="1" dirty="0" err="1">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ustDataLst>
      <p:tags r:id="rId3"/>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0" restart="whenNotActive" fill="hold" evtFilter="cancelBubble" nodeType="interactiveSeq">
                <p:stCondLst>
                  <p:cond evt="onClick" delay="0">
                    <p:tgtEl>
                      <p:spTgt spid="2"/>
                    </p:tgtEl>
                  </p:cond>
                </p:stCondLst>
                <p:endSync evt="end" delay="0">
                  <p:rtn val="all"/>
                </p:endSync>
                <p:childTnLst>
                  <p:par>
                    <p:cTn id="41" fill="hold">
                      <p:stCondLst>
                        <p:cond delay="0"/>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linds(horizontal)">
                                      <p:cBhvr>
                                        <p:cTn id="45" dur="500"/>
                                        <p:tgtEl>
                                          <p:spTgt spid="10"/>
                                        </p:tgtEl>
                                      </p:cBhvr>
                                    </p:animEffect>
                                  </p:childTnLst>
                                  <p:subTnLst>
                                    <p:audio>
                                      <p:cMediaNode>
                                        <p:cTn display="0" masterRel="sameClick">
                                          <p:stCondLst>
                                            <p:cond evt="begin" delay="0">
                                              <p:tn val="4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46" restart="whenNotActive" fill="hold" evtFilter="cancelBubble" nodeType="interactiveSeq">
                <p:stCondLst>
                  <p:cond evt="onClick" delay="0">
                    <p:tgtEl>
                      <p:spTgt spid="4"/>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blinds(horizontal)">
                                      <p:cBhvr>
                                        <p:cTn id="51" dur="500"/>
                                        <p:tgtEl>
                                          <p:spTgt spid="62"/>
                                        </p:tgtEl>
                                      </p:cBhvr>
                                    </p:animEffect>
                                  </p:childTnLst>
                                  <p:subTnLst>
                                    <p:audio>
                                      <p:cMediaNode>
                                        <p:cTn display="0"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2" restart="whenNotActive" fill="hold" evtFilter="cancelBubble" nodeType="interactiveSeq">
                <p:stCondLst>
                  <p:cond evt="onClick" delay="0">
                    <p:tgtEl>
                      <p:spTgt spid="6"/>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subTnLst>
                                    <p:audio>
                                      <p:cMediaNode>
                                        <p:cTn display="0"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58" restart="whenNotActive" fill="hold" evtFilter="cancelBubble" nodeType="interactiveSeq">
                <p:stCondLst>
                  <p:cond evt="onClick" delay="0">
                    <p:tgtEl>
                      <p:spTgt spid="25"/>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blinds(horizontal)">
                                      <p:cBhvr>
                                        <p:cTn id="63" dur="500"/>
                                        <p:tgtEl>
                                          <p:spTgt spid="37"/>
                                        </p:tgtEl>
                                      </p:cBhvr>
                                    </p:animEffect>
                                  </p:childTnLst>
                                  <p:subTnLst>
                                    <p:audio>
                                      <p:cMediaNode>
                                        <p:cTn display="0"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64" restart="whenNotActive" fill="hold" evtFilter="cancelBubble" nodeType="interactiveSeq">
                <p:stCondLst>
                  <p:cond evt="onClick" delay="0">
                    <p:tgtEl>
                      <p:spTgt spid="14"/>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subTnLst>
                                    <p:audio>
                                      <p:cMediaNode>
                                        <p:cTn display="0"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0" restart="whenNotActive" fill="hold" evtFilter="cancelBubble" nodeType="interactiveSeq">
                <p:stCondLst>
                  <p:cond evt="onClick" delay="0">
                    <p:tgtEl>
                      <p:spTgt spid="3"/>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blinds(horizontal)">
                                      <p:cBhvr>
                                        <p:cTn id="75" dur="500"/>
                                        <p:tgtEl>
                                          <p:spTgt spid="30"/>
                                        </p:tgtEl>
                                      </p:cBhvr>
                                    </p:animEffect>
                                  </p:childTnLst>
                                  <p:subTnLst>
                                    <p:audio>
                                      <p:cMediaNode>
                                        <p:cTn display="0"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childTnLst>
        </p:cTn>
      </p:par>
    </p:tnLst>
    <p:bldLst>
      <p:bldP spid="10" grpId="0"/>
      <p:bldP spid="62" grpId="0"/>
      <p:bldP spid="13" grpId="0"/>
      <p:bldP spid="37" grpId="0"/>
      <p:bldP spid="21"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691821"/>
            <a:chOff x="7787" y="3144"/>
            <a:chExt cx="5660" cy="1882"/>
          </a:xfrm>
        </p:grpSpPr>
        <p:sp>
          <p:nvSpPr>
            <p:cNvPr id="33" name="圆角矩形 32"/>
            <p:cNvSpPr/>
            <p:nvPr/>
          </p:nvSpPr>
          <p:spPr>
            <a:xfrm>
              <a:off x="8776" y="3144"/>
              <a:ext cx="3577" cy="18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541"/>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尽量</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副词，表示努力在一定范围内达到最大限度</a:t>
              </a:r>
              <a:endParaRPr lang="zh-CN" altLang="zh-CN" sz="2000"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grpSp>
        <p:nvGrpSpPr>
          <p:cNvPr id="68" name="组合 67"/>
          <p:cNvGrpSpPr/>
          <p:nvPr/>
        </p:nvGrpSpPr>
        <p:grpSpPr>
          <a:xfrm>
            <a:off x="328930" y="2244725"/>
            <a:ext cx="8538845" cy="837565"/>
            <a:chOff x="518" y="3412"/>
            <a:chExt cx="13447" cy="1319"/>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412"/>
              <a:ext cx="13446" cy="1198"/>
            </a:xfrm>
            <a:prstGeom prst="rect">
              <a:avLst/>
            </a:prstGeom>
            <a:noFill/>
          </p:spPr>
          <p:txBody>
            <a:bodyPr wrap="square">
              <a:spAutoFit/>
            </a:bodyPr>
            <a:lstStyle/>
            <a:p>
              <a:pPr marL="0" marR="0" lvl="0" algn="ctr" defTabSz="914400" rtl="0" eaLnBrk="1" fontAlgn="base" latinLnBrk="0" hangingPunct="0">
                <a:lnSpc>
                  <a:spcPct val="150000"/>
                </a:lnSpc>
                <a:buClrTx/>
                <a:buSzTx/>
                <a:buFontTx/>
                <a:buNone/>
              </a:pPr>
              <a:r>
                <a:rPr lang="zh-CN" altLang="en-US" sz="3200" b="1" dirty="0">
                  <a:latin typeface="华文楷体" panose="02010600040101010101" charset="-122"/>
                  <a:ea typeface="华文楷体" panose="02010600040101010101" charset="-122"/>
                  <a:sym typeface="华文细黑" panose="02010600040101010101" pitchFamily="2" charset="-122"/>
                </a:rPr>
                <a:t>明天有新生报道，</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尽量</a:t>
              </a:r>
              <a:r>
                <a:rPr lang="zh-CN" altLang="en-US" sz="3200" b="1" dirty="0">
                  <a:latin typeface="华文楷体" panose="02010600040101010101" charset="-122"/>
                  <a:ea typeface="华文楷体" panose="02010600040101010101" charset="-122"/>
                  <a:sym typeface="华文细黑" panose="02010600040101010101" pitchFamily="2" charset="-122"/>
                </a:rPr>
                <a:t>早点儿来</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solidFill>
                  <a:schemeClr val="tx1"/>
                </a:solidFill>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4643120"/>
            <a:ext cx="8538845" cy="829310"/>
            <a:chOff x="518" y="3425"/>
            <a:chExt cx="13447" cy="1306"/>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425"/>
              <a:ext cx="13446" cy="1198"/>
            </a:xfrm>
            <a:prstGeom prst="rect">
              <a:avLst/>
            </a:prstGeom>
            <a:noFill/>
          </p:spPr>
          <p:txBody>
            <a:bodyPr wrap="square">
              <a:spAutoFit/>
            </a:bodyPr>
            <a:lstStyle/>
            <a:p>
              <a:pPr algn="ctr" eaLnBrk="1" fontAlgn="base" hangingPunct="0">
                <a:lnSpc>
                  <a:spcPct val="150000"/>
                </a:lnSpc>
                <a:buClrTx/>
                <a:buSzTx/>
                <a:buFontTx/>
              </a:pPr>
              <a:r>
                <a:rPr lang="zh-CN" altLang="en-US" sz="3200" b="1" dirty="0">
                  <a:latin typeface="华文楷体" panose="02010600040101010101" charset="-122"/>
                  <a:ea typeface="华文楷体" panose="02010600040101010101" charset="-122"/>
                  <a:sym typeface="华文细黑" panose="02010600040101010101" pitchFamily="2" charset="-122"/>
                </a:rPr>
                <a:t>周五是儿子的毕业典礼，你</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尽量</a:t>
              </a:r>
              <a:r>
                <a:rPr lang="zh-CN" altLang="en-US" sz="3200" b="1" dirty="0">
                  <a:latin typeface="华文楷体" panose="02010600040101010101" charset="-122"/>
                  <a:ea typeface="华文楷体" panose="02010600040101010101" charset="-122"/>
                  <a:sym typeface="华文细黑" panose="02010600040101010101" pitchFamily="2" charset="-122"/>
                </a:rPr>
                <a:t>来参加</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pic>
        <p:nvPicPr>
          <p:cNvPr id="4" name="图片 3" descr="老师"/>
          <p:cNvPicPr>
            <a:picLocks noChangeAspect="1"/>
          </p:cNvPicPr>
          <p:nvPr/>
        </p:nvPicPr>
        <p:blipFill>
          <a:blip r:embed="rId2"/>
          <a:stretch>
            <a:fillRect/>
          </a:stretch>
        </p:blipFill>
        <p:spPr>
          <a:xfrm>
            <a:off x="7524633" y="926158"/>
            <a:ext cx="1828800" cy="21348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038350" y="3106050"/>
            <a:ext cx="2945552" cy="1547960"/>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75" y="-110490"/>
            <a:ext cx="12245975" cy="8528685"/>
            <a:chOff x="-95" y="-188"/>
            <a:chExt cx="19285" cy="13431"/>
          </a:xfrm>
        </p:grpSpPr>
        <p:grpSp>
          <p:nvGrpSpPr>
            <p:cNvPr id="35" name="组合 34"/>
            <p:cNvGrpSpPr/>
            <p:nvPr/>
          </p:nvGrpSpPr>
          <p:grpSpPr>
            <a:xfrm>
              <a:off x="-95" y="-188"/>
              <a:ext cx="19285" cy="13431"/>
              <a:chOff x="-97" y="-188"/>
              <a:chExt cx="19285" cy="13431"/>
            </a:xfrm>
          </p:grpSpPr>
          <p:grpSp>
            <p:nvGrpSpPr>
              <p:cNvPr id="26" name="组合 25"/>
              <p:cNvGrpSpPr/>
              <p:nvPr/>
            </p:nvGrpSpPr>
            <p:grpSpPr>
              <a:xfrm>
                <a:off x="-97" y="-186"/>
                <a:ext cx="9664" cy="11216"/>
                <a:chOff x="1953" y="1163"/>
                <a:chExt cx="7302" cy="8474"/>
              </a:xfrm>
            </p:grpSpPr>
            <p:sp>
              <p:nvSpPr>
                <p:cNvPr id="8" name="矩形 7"/>
                <p:cNvSpPr/>
                <p:nvPr/>
              </p:nvSpPr>
              <p:spPr>
                <a:xfrm>
                  <a:off x="1964" y="3696"/>
                  <a:ext cx="7258" cy="3352"/>
                </a:xfrm>
                <a:prstGeom prst="rect">
                  <a:avLst/>
                </a:prstGeom>
                <a:solidFill>
                  <a:srgbClr val="25366A"/>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
                <p:cNvSpPr txBox="1"/>
                <p:nvPr/>
              </p:nvSpPr>
              <p:spPr>
                <a:xfrm>
                  <a:off x="1975" y="4268"/>
                  <a:ext cx="7239" cy="1866"/>
                </a:xfrm>
                <a:prstGeom prst="rect">
                  <a:avLst/>
                </a:prstGeom>
                <a:noFill/>
              </p:spPr>
              <p:txBody>
                <a:bodyPr wrap="square" rtlCol="0">
                  <a:spAutoFit/>
                </a:bodyPr>
                <a:lstStyle/>
                <a:p>
                  <a:pPr algn="ctr"/>
                  <a:r>
                    <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rPr>
                    <a:t>HSK 5</a:t>
                  </a:r>
                  <a:endPar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endParaRPr>
                </a:p>
              </p:txBody>
            </p:sp>
            <p:sp>
              <p:nvSpPr>
                <p:cNvPr id="11" name="矩形 10"/>
                <p:cNvSpPr/>
                <p:nvPr/>
              </p:nvSpPr>
              <p:spPr>
                <a:xfrm>
                  <a:off x="1963" y="1163"/>
                  <a:ext cx="7258" cy="2637"/>
                </a:xfrm>
                <a:prstGeom prst="rect">
                  <a:avLst/>
                </a:prstGeom>
                <a:solidFill>
                  <a:srgbClr val="25366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p:nvPr/>
              </p:nvSpPr>
              <p:spPr>
                <a:xfrm>
                  <a:off x="1964" y="1674"/>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Standard Course</a:t>
                  </a:r>
                  <a:endParaRPr lang="en-US" altLang="zh-CN" sz="6000" b="1" dirty="0">
                    <a:solidFill>
                      <a:schemeClr val="bg1"/>
                    </a:solidFill>
                    <a:latin typeface="思源黑体 CN Regular" panose="020B0500000000000000" pitchFamily="34" charset="-122"/>
                    <a:ea typeface="思源黑体 CN Regular" panose="020B0500000000000000" pitchFamily="34" charset="-122"/>
                  </a:endParaRPr>
                </a:p>
              </p:txBody>
            </p:sp>
            <p:sp>
              <p:nvSpPr>
                <p:cNvPr id="12" name="矩形 11"/>
                <p:cNvSpPr/>
                <p:nvPr/>
              </p:nvSpPr>
              <p:spPr>
                <a:xfrm>
                  <a:off x="1953" y="7001"/>
                  <a:ext cx="7258" cy="2636"/>
                </a:xfrm>
                <a:prstGeom prst="rect">
                  <a:avLst/>
                </a:prstGeom>
                <a:solidFill>
                  <a:srgbClr val="25366A"/>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3"/>
                <p:cNvSpPr txBox="1"/>
                <p:nvPr/>
              </p:nvSpPr>
              <p:spPr>
                <a:xfrm>
                  <a:off x="1975" y="7522"/>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Lesson 32</a:t>
                  </a:r>
                  <a:endParaRPr lang="en-US" altLang="zh-CN" sz="6000"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4" name="直接连接符 13"/>
                <p:cNvCxnSpPr/>
                <p:nvPr/>
              </p:nvCxnSpPr>
              <p:spPr>
                <a:xfrm>
                  <a:off x="1965" y="380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64" y="696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9524" y="-188"/>
                <a:ext cx="9664" cy="11219"/>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C:\Users\Administrator\Desktop\小红书\对外汉语战略搞钱计划\教学素材\图片素材\我压缩.png我压缩"/>
              <p:cNvPicPr>
                <a:picLocks noChangeAspect="1"/>
              </p:cNvPicPr>
              <p:nvPr/>
            </p:nvPicPr>
            <p:blipFill>
              <a:blip r:embed="rId2"/>
              <a:srcRect/>
              <a:stretch>
                <a:fillRect/>
              </a:stretch>
            </p:blipFill>
            <p:spPr>
              <a:xfrm>
                <a:off x="5130" y="77"/>
                <a:ext cx="13166" cy="13166"/>
              </a:xfrm>
              <a:prstGeom prst="rect">
                <a:avLst/>
              </a:prstGeom>
            </p:spPr>
          </p:pic>
        </p:grpSp>
        <p:pic>
          <p:nvPicPr>
            <p:cNvPr id="38" name="图片 37" descr="下一页按钮">
              <a:hlinkClick r:id="" action="ppaction://hlinkshowjump?jump=nextslide"/>
            </p:cNvPr>
            <p:cNvPicPr>
              <a:picLocks noChangeAspect="1"/>
            </p:cNvPicPr>
            <p:nvPr/>
          </p:nvPicPr>
          <p:blipFill>
            <a:blip r:embed="rId3"/>
            <a:stretch>
              <a:fillRect/>
            </a:stretch>
          </p:blipFill>
          <p:spPr>
            <a:xfrm>
              <a:off x="15610" y="8802"/>
              <a:ext cx="2899" cy="1498"/>
            </a:xfrm>
            <a:prstGeom prst="rect">
              <a:avLst/>
            </a:prstGeom>
          </p:spPr>
        </p:pic>
      </p:gr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691821"/>
            <a:chOff x="7787" y="3144"/>
            <a:chExt cx="5660" cy="1882"/>
          </a:xfrm>
        </p:grpSpPr>
        <p:sp>
          <p:nvSpPr>
            <p:cNvPr id="33" name="圆角矩形 32"/>
            <p:cNvSpPr/>
            <p:nvPr/>
          </p:nvSpPr>
          <p:spPr>
            <a:xfrm>
              <a:off x="8776" y="3144"/>
              <a:ext cx="3577" cy="18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779"/>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逐步</a:t>
              </a:r>
              <a:endPar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表示一步一步地，多用于人为的情况，一般不能用于修饰形容词性词语</a:t>
              </a:r>
              <a:endParaRPr lang="zh-CN" altLang="en-US"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grpSp>
        <p:nvGrpSpPr>
          <p:cNvPr id="68" name="组合 67"/>
          <p:cNvGrpSpPr/>
          <p:nvPr/>
        </p:nvGrpSpPr>
        <p:grpSpPr>
          <a:xfrm>
            <a:off x="328930" y="1864996"/>
            <a:ext cx="9183560" cy="871220"/>
            <a:chOff x="518" y="2814"/>
            <a:chExt cx="13447" cy="1917"/>
          </a:xfrm>
        </p:grpSpPr>
        <p:sp>
          <p:nvSpPr>
            <p:cNvPr id="62" name="圆角矩形 61"/>
            <p:cNvSpPr/>
            <p:nvPr/>
          </p:nvSpPr>
          <p:spPr>
            <a:xfrm>
              <a:off x="518" y="2814"/>
              <a:ext cx="13447" cy="1917"/>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052"/>
              <a:ext cx="13446" cy="1287"/>
            </a:xfrm>
            <a:prstGeom prst="rect">
              <a:avLst/>
            </a:prstGeom>
            <a:noFill/>
          </p:spPr>
          <p:txBody>
            <a:bodyPr wrap="square">
              <a:spAutoFit/>
            </a:bodyPr>
            <a:lstStyle/>
            <a:p>
              <a:pPr algn="l" fontAlgn="base" hangingPunct="0">
                <a:lnSpc>
                  <a:spcPct val="100000"/>
                </a:lnSpc>
                <a:buClrTx/>
                <a:buSzTx/>
                <a:buFontTx/>
              </a:pP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经过几年的锻炼，李阳在工作上</a:t>
              </a:r>
              <a:r>
                <a:rPr lang="zh-CN" altLang="en-US" sz="3200" b="1" noProof="0" dirty="0">
                  <a:ln>
                    <a:noFill/>
                  </a:ln>
                  <a:solidFill>
                    <a:srgbClr val="FF0000"/>
                  </a:solidFill>
                  <a:effectLst/>
                  <a:uLnTx/>
                  <a:uFillTx/>
                  <a:latin typeface="华文楷体" panose="02010600040101010101" charset="-122"/>
                  <a:ea typeface="华文楷体" panose="02010600040101010101" charset="-122"/>
                  <a:sym typeface="华文细黑" panose="02010600040101010101" pitchFamily="2" charset="-122"/>
                </a:rPr>
                <a:t>逐步</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成熟起来。</a:t>
              </a:r>
              <a:endParaRPr lang="zh-CN" altLang="en-US" sz="3200" b="1" noProof="0" dirty="0">
                <a:ln>
                  <a:noFill/>
                </a:ln>
                <a:solidFill>
                  <a:schemeClr val="tx1"/>
                </a:solidFill>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4643755"/>
            <a:ext cx="8538845" cy="828675"/>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635"/>
              <a:ext cx="13446" cy="919"/>
            </a:xfrm>
            <a:prstGeom prst="rect">
              <a:avLst/>
            </a:prstGeom>
            <a:noFill/>
          </p:spPr>
          <p:txBody>
            <a:bodyPr wrap="square">
              <a:spAutoFit/>
            </a:bodyPr>
            <a:lstStyle/>
            <a:p>
              <a:pPr algn="l" eaLnBrk="1" fontAlgn="base" hangingPunct="0">
                <a:buClrTx/>
                <a:buSzTx/>
                <a:buFontTx/>
              </a:pPr>
              <a:r>
                <a:rPr lang="zh-CN" altLang="en-US" sz="3200" b="1" dirty="0">
                  <a:latin typeface="华文楷体" panose="02010600040101010101" charset="-122"/>
                  <a:ea typeface="华文楷体" panose="02010600040101010101" charset="-122"/>
                  <a:sym typeface="华文细黑" panose="02010600040101010101" pitchFamily="2" charset="-122"/>
                </a:rPr>
                <a:t>在线语言课程正在</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逐步</a:t>
              </a:r>
              <a:r>
                <a:rPr lang="zh-CN" altLang="en-US" sz="3200" b="1" dirty="0">
                  <a:latin typeface="华文楷体" panose="02010600040101010101" charset="-122"/>
                  <a:ea typeface="华文楷体" panose="02010600040101010101" charset="-122"/>
                  <a:sym typeface="华文细黑" panose="02010600040101010101" pitchFamily="2" charset="-122"/>
                </a:rPr>
                <a:t>被学生接受</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14427" y="2430121"/>
            <a:ext cx="2193557" cy="2193557"/>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2920" t="29768" r="-2920" b="2436"/>
          <a:stretch>
            <a:fillRect/>
          </a:stretch>
        </p:blipFill>
        <p:spPr>
          <a:xfrm>
            <a:off x="6882855" y="4643755"/>
            <a:ext cx="2158047" cy="2193557"/>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3598714" y="541279"/>
            <a:ext cx="1402371" cy="706755"/>
            <a:chOff x="4428" y="448"/>
            <a:chExt cx="3124"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4429" y="448"/>
              <a:ext cx="3123"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尽量</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10" name="组合 9"/>
          <p:cNvGrpSpPr/>
          <p:nvPr/>
        </p:nvGrpSpPr>
        <p:grpSpPr>
          <a:xfrm>
            <a:off x="5949981" y="550169"/>
            <a:ext cx="1472565" cy="706755"/>
            <a:chOff x="4428" y="448"/>
            <a:chExt cx="2319" cy="1113"/>
          </a:xfrm>
        </p:grpSpPr>
        <p:sp>
          <p:nvSpPr>
            <p:cNvPr id="11" name="圆角矩形 10"/>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逐步</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7" name="组合 6"/>
          <p:cNvGrpSpPr/>
          <p:nvPr/>
        </p:nvGrpSpPr>
        <p:grpSpPr>
          <a:xfrm>
            <a:off x="-349885" y="1551477"/>
            <a:ext cx="12430760" cy="1628140"/>
            <a:chOff x="-443" y="1654"/>
            <a:chExt cx="19576" cy="2564"/>
          </a:xfrm>
        </p:grpSpPr>
        <p:sp>
          <p:nvSpPr>
            <p:cNvPr id="8" name="矩形 7"/>
            <p:cNvSpPr/>
            <p:nvPr/>
          </p:nvSpPr>
          <p:spPr>
            <a:xfrm>
              <a:off x="1460" y="2126"/>
              <a:ext cx="17673" cy="2092"/>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遇到危险情况时，先别慌 </a:t>
              </a:r>
              <a:r>
                <a:rPr lang="en-US" altLang="zh-CN" sz="3600" b="1" dirty="0">
                  <a:solidFill>
                    <a:srgbClr val="C00000"/>
                  </a:solidFill>
                  <a:latin typeface="华文楷体" panose="02010600040101010101" charset="-122"/>
                  <a:ea typeface="华文楷体" panose="02010600040101010101" charset="-122"/>
                  <a:cs typeface="华文楷体" panose="02010600040101010101" charset="-122"/>
                  <a:sym typeface="+mn-ea"/>
                </a:rPr>
                <a:t>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保持冷静，然后找人帮忙。</a:t>
              </a:r>
              <a:endPar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6" name="图片 1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7" name="组合 16"/>
          <p:cNvGrpSpPr/>
          <p:nvPr/>
        </p:nvGrpSpPr>
        <p:grpSpPr>
          <a:xfrm>
            <a:off x="-406400" y="3899153"/>
            <a:ext cx="12430760" cy="1628140"/>
            <a:chOff x="-443" y="1654"/>
            <a:chExt cx="19576" cy="2564"/>
          </a:xfrm>
        </p:grpSpPr>
        <p:sp>
          <p:nvSpPr>
            <p:cNvPr id="18" name="矩形 17"/>
            <p:cNvSpPr/>
            <p:nvPr/>
          </p:nvSpPr>
          <p:spPr>
            <a:xfrm>
              <a:off x="1460" y="2047"/>
              <a:ext cx="17673" cy="217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随着人们生活水平的不断提高，绿色食品_____被更多消费者接受。</a:t>
              </a:r>
              <a:endPar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3" name="图片 22"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24" name="文本框 23"/>
          <p:cNvSpPr txBox="1"/>
          <p:nvPr/>
        </p:nvSpPr>
        <p:spPr>
          <a:xfrm>
            <a:off x="5772557" y="1810262"/>
            <a:ext cx="1995170" cy="768350"/>
          </a:xfrm>
          <a:prstGeom prst="rect">
            <a:avLst/>
          </a:prstGeom>
          <a:noFill/>
        </p:spPr>
        <p:txBody>
          <a:bodyPr wrap="square" rtlCol="0" anchor="t">
            <a:spAutoFit/>
          </a:bodyPr>
          <a:lstStyle/>
          <a:p>
            <a:pPr algn="ctr"/>
            <a:r>
              <a:rPr lang="zh-CN" altLang="en-US" sz="4400" b="1"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尽量</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5" name="文本框 24"/>
          <p:cNvSpPr txBox="1"/>
          <p:nvPr/>
        </p:nvSpPr>
        <p:spPr>
          <a:xfrm>
            <a:off x="8746298" y="4148708"/>
            <a:ext cx="1995170" cy="768350"/>
          </a:xfrm>
          <a:prstGeom prst="rect">
            <a:avLst/>
          </a:prstGeom>
          <a:noFill/>
        </p:spPr>
        <p:txBody>
          <a:bodyPr wrap="square" rtlCol="0" anchor="t">
            <a:spAutoFit/>
          </a:bodyPr>
          <a:lstStyle/>
          <a:p>
            <a:pPr algn="ctr"/>
            <a:r>
              <a:rPr lang="zh-CN" altLang="en-US" sz="4400" b="1"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逐步</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3598714" y="541279"/>
            <a:ext cx="1402371" cy="706755"/>
            <a:chOff x="4428" y="448"/>
            <a:chExt cx="3124"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4429" y="448"/>
              <a:ext cx="3123"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尽量</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10" name="组合 9"/>
          <p:cNvGrpSpPr/>
          <p:nvPr/>
        </p:nvGrpSpPr>
        <p:grpSpPr>
          <a:xfrm>
            <a:off x="5949981" y="550169"/>
            <a:ext cx="1472565" cy="706755"/>
            <a:chOff x="4428" y="448"/>
            <a:chExt cx="2319" cy="1113"/>
          </a:xfrm>
        </p:grpSpPr>
        <p:sp>
          <p:nvSpPr>
            <p:cNvPr id="11" name="圆角矩形 10"/>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逐步</a:t>
              </a:r>
              <a:endPar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endParaRPr>
            </a:p>
          </p:txBody>
        </p:sp>
      </p:grpSp>
      <p:grpSp>
        <p:nvGrpSpPr>
          <p:cNvPr id="7" name="组合 6"/>
          <p:cNvGrpSpPr/>
          <p:nvPr/>
        </p:nvGrpSpPr>
        <p:grpSpPr>
          <a:xfrm>
            <a:off x="-349885" y="1551477"/>
            <a:ext cx="12430760" cy="1628140"/>
            <a:chOff x="-443" y="1654"/>
            <a:chExt cx="19576" cy="2564"/>
          </a:xfrm>
        </p:grpSpPr>
        <p:sp>
          <p:nvSpPr>
            <p:cNvPr id="8" name="矩形 7"/>
            <p:cNvSpPr/>
            <p:nvPr/>
          </p:nvSpPr>
          <p:spPr>
            <a:xfrm>
              <a:off x="1460" y="2126"/>
              <a:ext cx="17673" cy="2092"/>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未来两天国内无明显冷空气活动，大部分地区天气晴好， 气温将</a:t>
              </a:r>
              <a:r>
                <a:rPr lang="en-US" altLang="zh-CN" sz="3600" b="1" dirty="0">
                  <a:solidFill>
                    <a:srgbClr val="C00000"/>
                  </a:solidFill>
                  <a:latin typeface="华文楷体" panose="02010600040101010101" charset="-122"/>
                  <a:ea typeface="华文楷体" panose="02010600040101010101" charset="-122"/>
                  <a:cs typeface="华文楷体" panose="02010600040101010101" charset="-122"/>
                  <a:sym typeface="+mn-ea"/>
                </a:rPr>
                <a:t>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回升。</a:t>
              </a:r>
              <a:endPar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6" name="图片 15"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grpSp>
        <p:nvGrpSpPr>
          <p:cNvPr id="17" name="组合 16"/>
          <p:cNvGrpSpPr/>
          <p:nvPr/>
        </p:nvGrpSpPr>
        <p:grpSpPr>
          <a:xfrm>
            <a:off x="-406400" y="3899153"/>
            <a:ext cx="12430760" cy="1628140"/>
            <a:chOff x="-443" y="1654"/>
            <a:chExt cx="19576" cy="2564"/>
          </a:xfrm>
        </p:grpSpPr>
        <p:sp>
          <p:nvSpPr>
            <p:cNvPr id="18" name="矩形 17"/>
            <p:cNvSpPr/>
            <p:nvPr/>
          </p:nvSpPr>
          <p:spPr>
            <a:xfrm>
              <a:off x="1460" y="2047"/>
              <a:ext cx="17673" cy="217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为了培养孩子的自理能力，生活上的事情_____让他自己完成。</a:t>
              </a:r>
              <a:endPar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23" name="图片 22" descr="C:\Users\Administrator\Desktop\小红书\对外汉语战略搞钱计划\教学素材\图片素材\我压缩.png我压缩"/>
            <p:cNvPicPr>
              <a:picLocks noChangeAspect="1"/>
            </p:cNvPicPr>
            <p:nvPr/>
          </p:nvPicPr>
          <p:blipFill>
            <a:blip r:embed="rId1"/>
            <a:srcRect/>
            <a:stretch>
              <a:fillRect/>
            </a:stretch>
          </p:blipFill>
          <p:spPr>
            <a:xfrm>
              <a:off x="-443" y="1654"/>
              <a:ext cx="2564" cy="2564"/>
            </a:xfrm>
            <a:prstGeom prst="rect">
              <a:avLst/>
            </a:prstGeom>
          </p:spPr>
        </p:pic>
      </p:grpSp>
      <p:sp>
        <p:nvSpPr>
          <p:cNvPr id="24" name="文本框 23"/>
          <p:cNvSpPr txBox="1"/>
          <p:nvPr/>
        </p:nvSpPr>
        <p:spPr>
          <a:xfrm>
            <a:off x="1935626" y="2362971"/>
            <a:ext cx="1995170" cy="768350"/>
          </a:xfrm>
          <a:prstGeom prst="rect">
            <a:avLst/>
          </a:prstGeom>
          <a:noFill/>
        </p:spPr>
        <p:txBody>
          <a:bodyPr wrap="square" rtlCol="0" anchor="t">
            <a:spAutoFit/>
          </a:bodyPr>
          <a:lstStyle/>
          <a:p>
            <a:pPr algn="ctr"/>
            <a:r>
              <a:rPr lang="zh-CN" altLang="en-US" sz="4400" b="1" noProof="0"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逐步</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5" name="文本框 24"/>
          <p:cNvSpPr txBox="1"/>
          <p:nvPr/>
        </p:nvSpPr>
        <p:spPr>
          <a:xfrm>
            <a:off x="8732653" y="4148708"/>
            <a:ext cx="1995170" cy="768350"/>
          </a:xfrm>
          <a:prstGeom prst="rect">
            <a:avLst/>
          </a:prstGeom>
          <a:noFill/>
        </p:spPr>
        <p:txBody>
          <a:bodyPr wrap="square" rtlCol="0" anchor="t">
            <a:spAutoFit/>
          </a:bodyPr>
          <a:lstStyle/>
          <a:p>
            <a:pPr algn="ctr"/>
            <a:r>
              <a:rPr lang="zh-CN" altLang="en-US" sz="4400" b="1" noProof="0"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尽量</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840516"/>
            <a:chOff x="7787" y="3144"/>
            <a:chExt cx="5660" cy="935"/>
          </a:xfrm>
        </p:grpSpPr>
        <p:sp>
          <p:nvSpPr>
            <p:cNvPr id="33" name="圆角矩形 3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856"/>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尊重</a:t>
              </a: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8930" y="1696085"/>
            <a:ext cx="9461955" cy="1061931"/>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63" name="文本框 7"/>
            <p:cNvSpPr txBox="1"/>
            <p:nvPr/>
          </p:nvSpPr>
          <p:spPr>
            <a:xfrm>
              <a:off x="518" y="3719"/>
              <a:ext cx="13446" cy="719"/>
            </a:xfrm>
            <a:prstGeom prst="rect">
              <a:avLst/>
            </a:prstGeom>
            <a:noFill/>
          </p:spPr>
          <p:txBody>
            <a:bodyPr wrap="square">
              <a:spAutoFit/>
            </a:bodyPr>
            <a:lstStyle/>
            <a:p>
              <a:pPr marL="0" marR="0" lvl="0" defTabSz="914400" rtl="0" eaLnBrk="1" fontAlgn="base" latinLnBrk="0">
                <a:lnSpc>
                  <a:spcPct val="100000"/>
                </a:lnSpc>
                <a:buClrTx/>
                <a:buSzTx/>
                <a:buFontTx/>
                <a:buNone/>
              </a:pPr>
              <a:r>
                <a:rPr lang="zh-CN" altLang="en-US" sz="3200" b="1" dirty="0">
                  <a:latin typeface="华文楷体" panose="02010600040101010101" charset="-122"/>
                  <a:ea typeface="华文楷体" panose="02010600040101010101" charset="-122"/>
                  <a:sym typeface="华文细黑" panose="02010600040101010101" pitchFamily="2" charset="-122"/>
                </a:rPr>
                <a:t>          爱因斯坦受到全国人民的</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尊重</a:t>
              </a:r>
              <a:r>
                <a:rPr lang="en-US" altLang="zh-CN" sz="3200" b="1" dirty="0">
                  <a:solidFill>
                    <a:schemeClr val="tx1"/>
                  </a:solidFill>
                  <a:latin typeface="华文楷体" panose="02010600040101010101" charset="-122"/>
                  <a:ea typeface="华文楷体" panose="02010600040101010101" charset="-122"/>
                  <a:sym typeface="华文细黑" panose="02010600040101010101" pitchFamily="2" charset="-122"/>
                </a:rPr>
                <a:t>/</a:t>
              </a:r>
              <a:r>
                <a:rPr lang="zh-CN" altLang="en-US" sz="3200" b="1" dirty="0">
                  <a:solidFill>
                    <a:schemeClr val="accent1"/>
                  </a:solidFill>
                  <a:latin typeface="华文楷体" panose="02010600040101010101" charset="-122"/>
                  <a:ea typeface="华文楷体" panose="02010600040101010101" charset="-122"/>
                  <a:sym typeface="华文细黑" panose="02010600040101010101" pitchFamily="2" charset="-122"/>
                </a:rPr>
                <a:t>尊敬</a:t>
              </a:r>
              <a:r>
                <a:rPr lang="zh-CN" altLang="en-US" sz="3200" b="1" dirty="0">
                  <a:solidFill>
                    <a:schemeClr val="tx1"/>
                  </a:solidFill>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8930" y="4923153"/>
            <a:ext cx="9115321" cy="1321975"/>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640"/>
              <a:ext cx="13446" cy="1063"/>
            </a:xfrm>
            <a:prstGeom prst="rect">
              <a:avLst/>
            </a:prstGeom>
            <a:noFill/>
          </p:spPr>
          <p:txBody>
            <a:bodyPr wrap="square">
              <a:spAutoFit/>
            </a:bodyPr>
            <a:lstStyle/>
            <a:p>
              <a:pPr marL="0" marR="0" lvl="0" algn="l" defTabSz="914400" rtl="0" eaLnBrk="1" fontAlgn="base" latinLnBrk="0">
                <a:lnSpc>
                  <a:spcPct val="100000"/>
                </a:lnSpc>
                <a:buClrTx/>
                <a:buSzTx/>
                <a:buFontTx/>
                <a:buNone/>
              </a:pPr>
              <a:r>
                <a:rPr lang="zh-CN" altLang="en-US" sz="3200" b="1" dirty="0">
                  <a:latin typeface="华文楷体" panose="02010600040101010101" charset="-122"/>
                  <a:ea typeface="华文楷体" panose="02010600040101010101" charset="-122"/>
                  <a:sym typeface="华文细黑" panose="02010600040101010101" pitchFamily="2" charset="-122"/>
                </a:rPr>
                <a:t>面试时，穿戴整齐是表示你对面试者的</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尊重。</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r>
                <a:rPr lang="en-US" altLang="zh-CN"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 </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他是一位我非常</a:t>
              </a:r>
              <a:r>
                <a:rPr lang="zh-CN" altLang="en-US" sz="3200" b="1" noProof="0" dirty="0">
                  <a:ln>
                    <a:noFill/>
                  </a:ln>
                  <a:solidFill>
                    <a:srgbClr val="00B0F0"/>
                  </a:solidFill>
                  <a:effectLst/>
                  <a:uLnTx/>
                  <a:uFillTx/>
                  <a:latin typeface="华文楷体" panose="02010600040101010101" charset="-122"/>
                  <a:ea typeface="华文楷体" panose="02010600040101010101" charset="-122"/>
                  <a:sym typeface="华文细黑" panose="02010600040101010101" pitchFamily="2" charset="-122"/>
                </a:rPr>
                <a:t>尊敬</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的优秀演员。</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9295130" y="4324985"/>
            <a:ext cx="2837180" cy="840516"/>
            <a:chOff x="7787" y="3144"/>
            <a:chExt cx="5660" cy="935"/>
          </a:xfrm>
        </p:grpSpPr>
        <p:sp>
          <p:nvSpPr>
            <p:cNvPr id="3" name="圆角矩形 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87" y="3219"/>
              <a:ext cx="5660" cy="855"/>
            </a:xfrm>
            <a:prstGeom prst="rect">
              <a:avLst/>
            </a:prstGeom>
            <a:noFill/>
          </p:spPr>
          <p:txBody>
            <a:bodyPr wrap="square" rtlCol="0">
              <a:spAutoFit/>
            </a:bodyPr>
            <a:lstStyle/>
            <a:p>
              <a:pPr algn="ctr" fontAlgn="ctr"/>
              <a:r>
                <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rPr>
                <a:t>尊敬</a:t>
              </a:r>
              <a:endPar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8526214" y="1065796"/>
            <a:ext cx="1275626" cy="169037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97890" y="2732341"/>
            <a:ext cx="2331445" cy="2331445"/>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尊重</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尊敬</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320120" y="1214650"/>
            <a:ext cx="8843750" cy="894745"/>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虽然我不同意你的看法</a:t>
            </a:r>
            <a:r>
              <a:rPr lang="zh-CN" altLang="en-US"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，但我还是</a:t>
            </a:r>
            <a:r>
              <a:rPr lang="zh-CN" altLang="en-US" sz="3200" b="1" u="sng"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你的选择</a:t>
            </a: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7998128" y="1268095"/>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尊重</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938502"/>
            <a:chOff x="7787" y="3144"/>
            <a:chExt cx="5660" cy="1044"/>
          </a:xfrm>
        </p:grpSpPr>
        <p:sp>
          <p:nvSpPr>
            <p:cNvPr id="33" name="圆角矩形 32"/>
            <p:cNvSpPr/>
            <p:nvPr/>
          </p:nvSpPr>
          <p:spPr>
            <a:xfrm>
              <a:off x="8776" y="3144"/>
              <a:ext cx="3577" cy="10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856"/>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真实</a:t>
              </a: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165735" y="2003947"/>
            <a:ext cx="9625150" cy="848473"/>
            <a:chOff x="518" y="3412"/>
            <a:chExt cx="13447" cy="1319"/>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412"/>
              <a:ext cx="13446" cy="1182"/>
            </a:xfrm>
            <a:prstGeom prst="rect">
              <a:avLst/>
            </a:prstGeom>
            <a:noFill/>
          </p:spPr>
          <p:txBody>
            <a:bodyPr wrap="square">
              <a:spAutoFit/>
            </a:bodyPr>
            <a:lstStyle/>
            <a:p>
              <a:pPr marL="0" marR="0" lvl="0" indent="0" algn="ctr" defTabSz="914400" rtl="0" eaLnBrk="1" fontAlgn="base" latinLnBrk="0" hangingPunct="0">
                <a:lnSpc>
                  <a:spcPct val="150000"/>
                </a:lnSpc>
                <a:spcBef>
                  <a:spcPct val="0"/>
                </a:spcBef>
                <a:spcAft>
                  <a:spcPct val="0"/>
                </a:spcAft>
                <a:buClrTx/>
                <a:buSzTx/>
                <a:buFontTx/>
                <a:buNone/>
              </a:pPr>
              <a:r>
                <a:rPr lang="zh-CN" altLang="en-US" sz="3200" b="1" dirty="0">
                  <a:latin typeface="华文楷体" panose="02010600040101010101" charset="-122"/>
                  <a:ea typeface="华文楷体" panose="02010600040101010101" charset="-122"/>
                  <a:sym typeface="华文细黑" panose="02010600040101010101" pitchFamily="2" charset="-122"/>
                </a:rPr>
                <a:t>他没有告诉我她的</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真实</a:t>
              </a:r>
              <a:r>
                <a:rPr lang="zh-CN" altLang="en-US" sz="3200" b="1" dirty="0">
                  <a:latin typeface="华文楷体" panose="02010600040101010101" charset="-122"/>
                  <a:ea typeface="华文楷体" panose="02010600040101010101" charset="-122"/>
                  <a:sym typeface="华文细黑" panose="02010600040101010101" pitchFamily="2" charset="-122"/>
                </a:rPr>
                <a:t>年龄</a:t>
              </a:r>
              <a:r>
                <a:rPr lang="zh-CN" altLang="en-US" sz="3200" b="1" dirty="0">
                  <a:solidFill>
                    <a:schemeClr val="tx1"/>
                  </a:solidFill>
                  <a:latin typeface="华文楷体" panose="02010600040101010101" charset="-122"/>
                  <a:ea typeface="华文楷体" panose="02010600040101010101" charset="-122"/>
                  <a:sym typeface="华文细黑" panose="02010600040101010101" pitchFamily="2" charset="-122"/>
                </a:rPr>
                <a:t>。</a:t>
              </a:r>
              <a:endParaRPr lang="en-US" altLang="zh-CN" sz="3200" b="1" noProof="0" dirty="0">
                <a:ln>
                  <a:noFill/>
                </a:ln>
                <a:solidFill>
                  <a:schemeClr val="tx1"/>
                </a:solidFill>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4643120"/>
            <a:ext cx="8538845" cy="829310"/>
            <a:chOff x="518" y="3425"/>
            <a:chExt cx="13447" cy="1306"/>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425"/>
              <a:ext cx="13446" cy="1198"/>
            </a:xfrm>
            <a:prstGeom prst="rect">
              <a:avLst/>
            </a:prstGeom>
            <a:noFill/>
          </p:spPr>
          <p:txBody>
            <a:bodyPr wrap="square">
              <a:spAutoFit/>
            </a:bodyPr>
            <a:lstStyle/>
            <a:p>
              <a:pPr marL="0" marR="0" lvl="0" algn="ctr" defTabSz="914400" rtl="0" eaLnBrk="1" fontAlgn="base" latinLnBrk="0" hangingPunct="0">
                <a:lnSpc>
                  <a:spcPct val="150000"/>
                </a:lnSpc>
                <a:buClrTx/>
                <a:buSzTx/>
                <a:buFontTx/>
                <a:buNone/>
              </a:pPr>
              <a:r>
                <a:rPr lang="zh-CN" altLang="en-US" sz="3200" b="1" dirty="0">
                  <a:latin typeface="华文楷体" panose="02010600040101010101" charset="-122"/>
                  <a:ea typeface="华文楷体" panose="02010600040101010101" charset="-122"/>
                  <a:sym typeface="华文细黑" panose="02010600040101010101" pitchFamily="2" charset="-122"/>
                </a:rPr>
                <a:t>他的权利不再有</a:t>
              </a:r>
              <a:r>
                <a:rPr lang="zh-CN" altLang="en-US" sz="3200" b="1" dirty="0">
                  <a:solidFill>
                    <a:srgbClr val="00B0F0"/>
                  </a:solidFill>
                  <a:latin typeface="华文楷体" panose="02010600040101010101" charset="-122"/>
                  <a:ea typeface="华文楷体" panose="02010600040101010101" charset="-122"/>
                  <a:sym typeface="华文细黑" panose="02010600040101010101" pitchFamily="2" charset="-122"/>
                </a:rPr>
                <a:t>确实</a:t>
              </a:r>
              <a:r>
                <a:rPr lang="zh-CN" altLang="en-US" sz="3200" b="1" dirty="0">
                  <a:latin typeface="华文楷体" panose="02010600040101010101" charset="-122"/>
                  <a:ea typeface="华文楷体" panose="02010600040101010101" charset="-122"/>
                  <a:sym typeface="华文细黑" panose="02010600040101010101" pitchFamily="2" charset="-122"/>
                </a:rPr>
                <a:t>的保障</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9295130" y="4324985"/>
            <a:ext cx="2837180" cy="840516"/>
            <a:chOff x="7787" y="3144"/>
            <a:chExt cx="5660" cy="935"/>
          </a:xfrm>
        </p:grpSpPr>
        <p:sp>
          <p:nvSpPr>
            <p:cNvPr id="3" name="圆角矩形 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87" y="3219"/>
              <a:ext cx="5660" cy="855"/>
            </a:xfrm>
            <a:prstGeom prst="rect">
              <a:avLst/>
            </a:prstGeom>
            <a:noFill/>
          </p:spPr>
          <p:txBody>
            <a:bodyPr wrap="square" rtlCol="0">
              <a:spAutoFit/>
            </a:bodyPr>
            <a:lstStyle/>
            <a:p>
              <a:pPr algn="ctr" fontAlgn="ctr"/>
              <a:r>
                <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rPr>
                <a:t>确实</a:t>
              </a:r>
              <a:endPar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02513" y="1063625"/>
            <a:ext cx="1987297" cy="198729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929946" y="3206818"/>
            <a:ext cx="2505644" cy="2505644"/>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确实</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真实</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446020" y="1209040"/>
            <a:ext cx="8717849" cy="900356"/>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作品充分地表达了作者内心</a:t>
            </a:r>
            <a:r>
              <a:rPr lang="zh-CN" altLang="en-US" sz="3200" b="1" u="sng"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情感</a:t>
            </a: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7803386" y="1268095"/>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真实</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938502"/>
            <a:chOff x="7787" y="3144"/>
            <a:chExt cx="5660" cy="1044"/>
          </a:xfrm>
        </p:grpSpPr>
        <p:sp>
          <p:nvSpPr>
            <p:cNvPr id="33" name="圆角矩形 32"/>
            <p:cNvSpPr/>
            <p:nvPr/>
          </p:nvSpPr>
          <p:spPr>
            <a:xfrm>
              <a:off x="8776" y="3144"/>
              <a:ext cx="3577" cy="10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856"/>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设施</a:t>
              </a: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165735" y="2003947"/>
            <a:ext cx="9625150" cy="848473"/>
            <a:chOff x="518" y="3412"/>
            <a:chExt cx="13447" cy="1319"/>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412"/>
              <a:ext cx="13446" cy="1182"/>
            </a:xfrm>
            <a:prstGeom prst="rect">
              <a:avLst/>
            </a:prstGeom>
            <a:noFill/>
          </p:spPr>
          <p:txBody>
            <a:bodyPr wrap="square">
              <a:spAutoFit/>
            </a:bodyPr>
            <a:lstStyle/>
            <a:p>
              <a:pPr marL="0" marR="0" lvl="0" indent="0" algn="ctr" defTabSz="914400" rtl="0" eaLnBrk="1" fontAlgn="base" latinLnBrk="0" hangingPunct="0">
                <a:lnSpc>
                  <a:spcPct val="150000"/>
                </a:lnSpc>
                <a:spcBef>
                  <a:spcPct val="0"/>
                </a:spcBef>
                <a:spcAft>
                  <a:spcPct val="0"/>
                </a:spcAft>
                <a:buClrTx/>
                <a:buSzTx/>
                <a:buFontTx/>
                <a:buNone/>
              </a:pPr>
              <a:r>
                <a:rPr lang="zh-CN" altLang="en-US" sz="3200" b="1" dirty="0">
                  <a:solidFill>
                    <a:schemeClr val="tx1"/>
                  </a:solidFill>
                  <a:latin typeface="华文楷体" panose="02010600040101010101" charset="-122"/>
                  <a:ea typeface="华文楷体" panose="02010600040101010101" charset="-122"/>
                  <a:sym typeface="华文细黑" panose="02010600040101010101" pitchFamily="2" charset="-122"/>
                </a:rPr>
                <a:t>学校、医院等公共基础</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设施</a:t>
              </a:r>
              <a:r>
                <a:rPr lang="zh-CN" altLang="en-US" sz="3200" b="1" dirty="0">
                  <a:solidFill>
                    <a:schemeClr val="tx1"/>
                  </a:solidFill>
                  <a:latin typeface="华文楷体" panose="02010600040101010101" charset="-122"/>
                  <a:ea typeface="华文楷体" panose="02010600040101010101" charset="-122"/>
                  <a:sym typeface="华文细黑" panose="02010600040101010101" pitchFamily="2" charset="-122"/>
                </a:rPr>
                <a:t>还不够完善。</a:t>
              </a:r>
              <a:endParaRPr lang="en-US" altLang="zh-CN" sz="3200" b="1" noProof="0" dirty="0">
                <a:ln>
                  <a:noFill/>
                </a:ln>
                <a:solidFill>
                  <a:schemeClr val="tx1"/>
                </a:solidFill>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4957021"/>
            <a:ext cx="8538845" cy="829310"/>
            <a:chOff x="518" y="3425"/>
            <a:chExt cx="13447" cy="1306"/>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425"/>
              <a:ext cx="13446" cy="1198"/>
            </a:xfrm>
            <a:prstGeom prst="rect">
              <a:avLst/>
            </a:prstGeom>
            <a:noFill/>
          </p:spPr>
          <p:txBody>
            <a:bodyPr wrap="square">
              <a:spAutoFit/>
            </a:bodyPr>
            <a:lstStyle/>
            <a:p>
              <a:pPr marL="0" marR="0" lvl="0" algn="ctr" defTabSz="914400" rtl="0" eaLnBrk="1" fontAlgn="base" latinLnBrk="0" hangingPunct="0">
                <a:lnSpc>
                  <a:spcPct val="150000"/>
                </a:lnSpc>
                <a:buClrTx/>
                <a:buSzTx/>
                <a:buFontTx/>
                <a:buNone/>
              </a:pP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操场上新增了很多运动</a:t>
              </a:r>
              <a:r>
                <a:rPr lang="zh-CN" altLang="en-US" sz="3200" b="1" noProof="0" dirty="0">
                  <a:ln>
                    <a:noFill/>
                  </a:ln>
                  <a:solidFill>
                    <a:schemeClr val="accent1"/>
                  </a:solidFill>
                  <a:effectLst/>
                  <a:uLnTx/>
                  <a:uFillTx/>
                  <a:latin typeface="华文楷体" panose="02010600040101010101" charset="-122"/>
                  <a:ea typeface="华文楷体" panose="02010600040101010101" charset="-122"/>
                  <a:sym typeface="华文细黑" panose="02010600040101010101" pitchFamily="2" charset="-122"/>
                </a:rPr>
                <a:t>设备</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9295130" y="4324985"/>
            <a:ext cx="2837180" cy="840516"/>
            <a:chOff x="7787" y="3144"/>
            <a:chExt cx="5660" cy="935"/>
          </a:xfrm>
        </p:grpSpPr>
        <p:sp>
          <p:nvSpPr>
            <p:cNvPr id="3" name="圆角矩形 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87" y="3219"/>
              <a:ext cx="5660" cy="855"/>
            </a:xfrm>
            <a:prstGeom prst="rect">
              <a:avLst/>
            </a:prstGeom>
            <a:noFill/>
          </p:spPr>
          <p:txBody>
            <a:bodyPr wrap="square" rtlCol="0">
              <a:spAutoFit/>
            </a:bodyPr>
            <a:lstStyle/>
            <a:p>
              <a:pPr algn="ctr" fontAlgn="ctr"/>
              <a:r>
                <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rPr>
                <a:t>设备</a:t>
              </a:r>
              <a:endPar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113058" y="103154"/>
            <a:ext cx="2663190" cy="1902278"/>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08077" y="2973977"/>
            <a:ext cx="3505835" cy="1972032"/>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设备</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设施</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446020" y="1209040"/>
            <a:ext cx="8717849" cy="900356"/>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那个城市的基础</a:t>
            </a:r>
            <a:r>
              <a:rPr lang="zh-CN" altLang="en-US" sz="3200" b="1" u="sng"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还不够完善。</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6218455" y="1268095"/>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设施</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1"/>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938502"/>
            <a:chOff x="7787" y="3144"/>
            <a:chExt cx="5660" cy="1044"/>
          </a:xfrm>
        </p:grpSpPr>
        <p:sp>
          <p:nvSpPr>
            <p:cNvPr id="33" name="圆角矩形 32"/>
            <p:cNvSpPr/>
            <p:nvPr/>
          </p:nvSpPr>
          <p:spPr>
            <a:xfrm>
              <a:off x="8776" y="3144"/>
              <a:ext cx="3577" cy="10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856"/>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把握</a:t>
              </a: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165735" y="2003947"/>
            <a:ext cx="9625150" cy="848473"/>
            <a:chOff x="518" y="3412"/>
            <a:chExt cx="13447" cy="1319"/>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412"/>
              <a:ext cx="13446" cy="1182"/>
            </a:xfrm>
            <a:prstGeom prst="rect">
              <a:avLst/>
            </a:prstGeom>
            <a:noFill/>
          </p:spPr>
          <p:txBody>
            <a:bodyPr wrap="square">
              <a:spAutoFit/>
            </a:bodyPr>
            <a:lstStyle/>
            <a:p>
              <a:pPr marL="0" marR="0" lvl="0" indent="0" algn="ctr" defTabSz="914400" rtl="0" eaLnBrk="1" fontAlgn="base" latinLnBrk="0" hangingPunct="0">
                <a:lnSpc>
                  <a:spcPct val="150000"/>
                </a:lnSpc>
                <a:spcBef>
                  <a:spcPct val="0"/>
                </a:spcBef>
                <a:spcAft>
                  <a:spcPct val="0"/>
                </a:spcAft>
                <a:buClrTx/>
                <a:buSzTx/>
                <a:buFontTx/>
                <a:buNone/>
              </a:pPr>
              <a:r>
                <a:rPr lang="zh-CN" altLang="en-US" sz="3200" b="1" dirty="0">
                  <a:latin typeface="华文楷体" panose="02010600040101010101" charset="-122"/>
                  <a:ea typeface="华文楷体" panose="02010600040101010101" charset="-122"/>
                  <a:sym typeface="华文细黑" panose="02010600040101010101" pitchFamily="2" charset="-122"/>
                </a:rPr>
                <a:t>开车时要</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把握</a:t>
              </a:r>
              <a:r>
                <a:rPr lang="zh-CN" altLang="en-US" sz="3200" b="1" dirty="0">
                  <a:latin typeface="华文楷体" panose="02010600040101010101" charset="-122"/>
                  <a:ea typeface="华文楷体" panose="02010600040101010101" charset="-122"/>
                  <a:sym typeface="华文细黑" panose="02010600040101010101" pitchFamily="2" charset="-122"/>
                </a:rPr>
                <a:t>好方向盘</a:t>
              </a:r>
              <a:r>
                <a:rPr lang="zh-CN" altLang="en-US" sz="3200" b="1" dirty="0">
                  <a:solidFill>
                    <a:schemeClr val="tx1"/>
                  </a:solidFill>
                  <a:latin typeface="华文楷体" panose="02010600040101010101" charset="-122"/>
                  <a:ea typeface="华文楷体" panose="02010600040101010101" charset="-122"/>
                  <a:sym typeface="华文细黑" panose="02010600040101010101" pitchFamily="2" charset="-122"/>
                </a:rPr>
                <a:t>。</a:t>
              </a:r>
              <a:endParaRPr lang="en-US" altLang="zh-CN" sz="3200" b="1" noProof="0" dirty="0">
                <a:ln>
                  <a:noFill/>
                </a:ln>
                <a:solidFill>
                  <a:schemeClr val="tx1"/>
                </a:solidFill>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5148096"/>
            <a:ext cx="8538845" cy="829310"/>
            <a:chOff x="518" y="3425"/>
            <a:chExt cx="13447" cy="1306"/>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425"/>
              <a:ext cx="13446" cy="1198"/>
            </a:xfrm>
            <a:prstGeom prst="rect">
              <a:avLst/>
            </a:prstGeom>
            <a:noFill/>
          </p:spPr>
          <p:txBody>
            <a:bodyPr wrap="square">
              <a:spAutoFit/>
            </a:bodyPr>
            <a:lstStyle/>
            <a:p>
              <a:pPr marL="0" marR="0" lvl="0" algn="ctr" defTabSz="914400" rtl="0" eaLnBrk="1" fontAlgn="base" latinLnBrk="0" hangingPunct="0">
                <a:lnSpc>
                  <a:spcPct val="150000"/>
                </a:lnSpc>
                <a:buClrTx/>
                <a:buSzTx/>
                <a:buFontTx/>
                <a:buNone/>
              </a:pPr>
              <a:r>
                <a:rPr lang="zh-CN" altLang="en-US" sz="3200" b="1" dirty="0">
                  <a:latin typeface="华文楷体" panose="02010600040101010101" charset="-122"/>
                  <a:ea typeface="华文楷体" panose="02010600040101010101" charset="-122"/>
                  <a:sym typeface="华文细黑" panose="02010600040101010101" pitchFamily="2" charset="-122"/>
                </a:rPr>
                <a:t>今天的会议时间由你来</a:t>
              </a:r>
              <a:r>
                <a:rPr lang="zh-CN" altLang="en-US" sz="3200" b="1" dirty="0">
                  <a:solidFill>
                    <a:schemeClr val="accent1"/>
                  </a:solidFill>
                  <a:latin typeface="华文楷体" panose="02010600040101010101" charset="-122"/>
                  <a:ea typeface="华文楷体" panose="02010600040101010101" charset="-122"/>
                  <a:sym typeface="华文细黑" panose="02010600040101010101" pitchFamily="2" charset="-122"/>
                </a:rPr>
                <a:t>掌握</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9295130" y="4324985"/>
            <a:ext cx="2837180" cy="840516"/>
            <a:chOff x="7787" y="3144"/>
            <a:chExt cx="5660" cy="935"/>
          </a:xfrm>
        </p:grpSpPr>
        <p:sp>
          <p:nvSpPr>
            <p:cNvPr id="3" name="圆角矩形 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87" y="3219"/>
              <a:ext cx="5660" cy="855"/>
            </a:xfrm>
            <a:prstGeom prst="rect">
              <a:avLst/>
            </a:prstGeom>
            <a:noFill/>
          </p:spPr>
          <p:txBody>
            <a:bodyPr wrap="square" rtlCol="0">
              <a:spAutoFit/>
            </a:bodyPr>
            <a:lstStyle/>
            <a:p>
              <a:pPr algn="ctr" fontAlgn="ctr"/>
              <a:r>
                <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rPr>
                <a:t>掌握</a:t>
              </a:r>
              <a:endPar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301970" y="741081"/>
            <a:ext cx="2263775" cy="2263775"/>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73337" y="2747857"/>
            <a:ext cx="3505835" cy="2504167"/>
          </a:xfrm>
          <a:prstGeom prst="rect">
            <a:avLst/>
          </a:prstGeom>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5"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图片 601" descr="C:\Users\38577\Desktop\11.jpg11"/>
          <p:cNvPicPr>
            <a:picLocks noChangeAspect="1"/>
          </p:cNvPicPr>
          <p:nvPr/>
        </p:nvPicPr>
        <p:blipFill rotWithShape="1">
          <a:blip r:embed="rId1"/>
          <a:srcRect/>
          <a:stretch>
            <a:fillRect/>
          </a:stretch>
        </p:blipFill>
        <p:spPr>
          <a:xfrm>
            <a:off x="-190500" y="-578167"/>
            <a:ext cx="12573635" cy="8015605"/>
          </a:xfrm>
          <a:prstGeom prst="rect">
            <a:avLst/>
          </a:prstGeom>
        </p:spPr>
      </p:pic>
      <p:sp>
        <p:nvSpPr>
          <p:cNvPr id="34" name="PA-4-Point Star 33"/>
          <p:cNvSpPr/>
          <p:nvPr>
            <p:custDataLst>
              <p:tags r:id="rId2"/>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3"/>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4"/>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5"/>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6"/>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7"/>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8"/>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9"/>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0"/>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1"/>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2"/>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3"/>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4"/>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5"/>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6"/>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7"/>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8"/>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19"/>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0"/>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1"/>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2"/>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3"/>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4"/>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5"/>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6"/>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7"/>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8"/>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29"/>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0"/>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1"/>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2"/>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3"/>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4"/>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5"/>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6"/>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7"/>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8"/>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39"/>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0"/>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1"/>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2"/>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3"/>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4"/>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5"/>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6"/>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7"/>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8"/>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49"/>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0"/>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1"/>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2"/>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3"/>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4"/>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5"/>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6"/>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7"/>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8"/>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59"/>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0"/>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1"/>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2"/>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3"/>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4"/>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5"/>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6"/>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7"/>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8"/>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69"/>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0"/>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1"/>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2"/>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3"/>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4"/>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5"/>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6"/>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7"/>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8"/>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79"/>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0"/>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1"/>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2"/>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3"/>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4"/>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5"/>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6"/>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7"/>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8"/>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89"/>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0"/>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1"/>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2"/>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3"/>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4"/>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5"/>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6"/>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7"/>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8"/>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99"/>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0"/>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1"/>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2"/>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3"/>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4"/>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5"/>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6"/>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7"/>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8"/>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09"/>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0"/>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1"/>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2"/>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3"/>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4"/>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5"/>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6"/>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7"/>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第三十二课</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2" y="702214"/>
            <a:ext cx="46061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5  Lesson 32</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99"/>
                <a:ext cx="18916" cy="2930"/>
                <a:chOff x="3051" y="4499"/>
                <a:chExt cx="18916" cy="2930"/>
              </a:xfrm>
            </p:grpSpPr>
            <p:grpSp>
              <p:nvGrpSpPr>
                <p:cNvPr id="3" name="组合 2"/>
                <p:cNvGrpSpPr/>
                <p:nvPr/>
              </p:nvGrpSpPr>
              <p:grpSpPr>
                <a:xfrm>
                  <a:off x="6731" y="6525"/>
                  <a:ext cx="15148" cy="904"/>
                  <a:chOff x="8865" y="6525"/>
                  <a:chExt cx="15148" cy="904"/>
                </a:xfrm>
              </p:grpSpPr>
              <p:sp>
                <p:nvSpPr>
                  <p:cNvPr id="15" name="矩形 14"/>
                  <p:cNvSpPr/>
                  <p:nvPr/>
                </p:nvSpPr>
                <p:spPr>
                  <a:xfrm>
                    <a:off x="8865" y="6525"/>
                    <a:ext cx="3417"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32</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12684" y="6525"/>
                    <a:ext cx="11329" cy="904"/>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Protecting the environment around us </a:t>
                    </a:r>
                    <a:endParaRPr 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99"/>
                  <a:ext cx="18916" cy="2338"/>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lang="en-US" altLang="zh-CN" sz="6600" b="1" dirty="0">
                      <a:latin typeface="华文楷体" panose="02010600040101010101" charset="-122"/>
                      <a:ea typeface="华文楷体" panose="02010600040101010101" charset="-122"/>
                      <a:cs typeface="华文楷体" panose="02010600040101010101" charset="-122"/>
                    </a:rPr>
                    <a:t>32</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身边的环保</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1</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8"/>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0564815 L -0.000833333 -0.258611 " pathEditMode="relative" rAng="0" ptsTypes="">
                                      <p:cBhvr>
                                        <p:cTn id="824" dur="5000" fill="hold"/>
                                        <p:tgtEl>
                                          <p:spTgt spid="11"/>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掌握</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把握</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446020" y="1209040"/>
            <a:ext cx="8717849" cy="900356"/>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这次考试能否通过，我实在没什么</a:t>
            </a:r>
            <a:r>
              <a:rPr lang="zh-CN" altLang="en-US" sz="3200" b="1" u="sng"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1"/>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2"/>
          <a:stretch>
            <a:fillRect/>
          </a:stretch>
        </p:blipFill>
        <p:spPr>
          <a:xfrm>
            <a:off x="0" y="1851660"/>
            <a:ext cx="3337560" cy="5006340"/>
          </a:xfrm>
          <a:prstGeom prst="rect">
            <a:avLst/>
          </a:prstGeom>
        </p:spPr>
      </p:pic>
      <p:sp>
        <p:nvSpPr>
          <p:cNvPr id="9" name="8 CuadroTexto"/>
          <p:cNvSpPr txBox="1"/>
          <p:nvPr/>
        </p:nvSpPr>
        <p:spPr>
          <a:xfrm>
            <a:off x="8855616" y="1254443"/>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把握</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END"/>
          <p:cNvGrpSpPr/>
          <p:nvPr/>
        </p:nvGrpSpPr>
        <p:grpSpPr>
          <a:xfrm>
            <a:off x="6093143" y="770255"/>
            <a:ext cx="4739005" cy="5817235"/>
            <a:chOff x="9628" y="1159"/>
            <a:chExt cx="7463" cy="9161"/>
          </a:xfrm>
          <a:solidFill>
            <a:srgbClr val="E2AEAB"/>
          </a:solidFill>
        </p:grpSpPr>
        <p:sp>
          <p:nvSpPr>
            <p:cNvPr id="25" name="圆角矩形 24"/>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628" y="4441"/>
              <a:ext cx="7429" cy="2470"/>
            </a:xfrm>
            <a:prstGeom prst="rect">
              <a:avLst/>
            </a:prstGeom>
            <a:grpFill/>
            <a:ln>
              <a:solidFill>
                <a:srgbClr val="E2AEAB"/>
              </a:solidFill>
            </a:ln>
          </p:spPr>
          <p:txBody>
            <a:bodyPr wrap="square" rtlCol="0">
              <a:spAutoFit/>
            </a:bodyPr>
            <a:lstStyle/>
            <a:p>
              <a:pPr algn="ctr"/>
              <a:r>
                <a:rPr lang="en-US" sz="9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END</a:t>
              </a:r>
              <a:endParaRPr lang="en-US" sz="96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70" name="南方" hidden="1"/>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628" y="3387"/>
              <a:ext cx="7429" cy="4603"/>
            </a:xfrm>
            <a:prstGeom prst="rect">
              <a:avLst/>
            </a:prstGeom>
            <a:grpFill/>
            <a:ln>
              <a:solidFill>
                <a:srgbClr val="E2AEAB"/>
              </a:solidFill>
            </a:ln>
          </p:spPr>
          <p:txBody>
            <a:bodyPr wrap="square" rtlCol="0">
              <a:spAutoFit/>
            </a:bodyPr>
            <a:lstStyle/>
            <a:p>
              <a:pPr algn="ctr">
                <a:buClrTx/>
                <a:buSzTx/>
                <a:buFontTx/>
              </a:pP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nán fānɡ</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南</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方</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south, southern part</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4" name="复习" hidden="1"/>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9628" y="3587"/>
              <a:ext cx="7429" cy="4118"/>
            </a:xfrm>
            <a:prstGeom prst="rect">
              <a:avLst/>
            </a:prstGeom>
            <a:grpFill/>
            <a:ln>
              <a:solidFill>
                <a:schemeClr val="accent1"/>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fù xí</a:t>
              </a: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复</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习</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review</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58" name="否则" hidden="1"/>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628" y="3587"/>
              <a:ext cx="7429" cy="4118"/>
            </a:xfrm>
            <a:prstGeom prst="rect">
              <a:avLst/>
            </a:prstGeom>
            <a:grpFill/>
            <a:ln>
              <a:solidFill>
                <a:schemeClr val="accent3"/>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fǒuzé </a:t>
              </a:r>
              <a:r>
                <a:rPr sz="6000" dirty="0">
                  <a:latin typeface="Arial" panose="020B0604020202020204"/>
                  <a:ea typeface="Arial" panose="020B0604020202020204"/>
                  <a:cs typeface="Arial" panose="020B0604020202020204"/>
                  <a:sym typeface="Arial" panose="020B0604020202020204"/>
                </a:rPr>
                <a:t> </a:t>
              </a:r>
              <a:endParaRPr sz="6000" dirty="0">
                <a:latin typeface="Arial" panose="020B0604020202020204"/>
                <a:ea typeface="Arial" panose="020B0604020202020204"/>
                <a:cs typeface="Arial" panose="020B0604020202020204"/>
                <a:sym typeface="Arial" panose="020B0604020202020204"/>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否则</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conj. or, otherwise</a:t>
              </a:r>
              <a:endPar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34" name="叙述"/>
          <p:cNvGrpSpPr/>
          <p:nvPr/>
        </p:nvGrpSpPr>
        <p:grpSpPr>
          <a:xfrm>
            <a:off x="6114733" y="735965"/>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695"/>
              <a:ext cx="7429" cy="3974"/>
            </a:xfrm>
            <a:prstGeom prst="rect">
              <a:avLst/>
            </a:prstGeom>
            <a:grpFill/>
            <a:ln>
              <a:solidFill>
                <a:schemeClr val="accent5"/>
              </a:solidFill>
            </a:ln>
          </p:spPr>
          <p:txBody>
            <a:bodyPr wrap="square" rtlCol="0">
              <a:spAutoFit/>
            </a:bodyPr>
            <a:lstStyle/>
            <a:p>
              <a:pPr algn="ctr"/>
              <a:r>
                <a:rPr lang="en-US"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wěi</a:t>
              </a: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qì</a:t>
              </a:r>
              <a:r>
                <a:rPr sz="5400" dirty="0">
                  <a:latin typeface="Arial" panose="020B0604020202020204"/>
                  <a:ea typeface="Arial" panose="020B0604020202020204"/>
                  <a:cs typeface="Arial" panose="020B0604020202020204"/>
                  <a:sym typeface="Arial" panose="020B0604020202020204"/>
                </a:rPr>
                <a:t> </a:t>
              </a:r>
              <a:endParaRPr lang="en-US" sz="5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尾气</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n. vehicle emission</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endParaRPr>
            </a:p>
          </p:txBody>
        </p:sp>
      </p:grpSp>
      <p:grpSp>
        <p:nvGrpSpPr>
          <p:cNvPr id="16" name="老皮"/>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3974"/>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mì</a:t>
              </a:r>
              <a:r>
                <a:rPr lang="en-US" altLang="zh-CN" sz="5400" dirty="0">
                  <a:latin typeface="华文细黑" panose="02010600040101010101" pitchFamily="2" charset="-122"/>
                  <a:ea typeface="华文细黑" panose="02010600040101010101" pitchFamily="2" charset="-122"/>
                  <a:sym typeface="华文细黑" panose="02010600040101010101" pitchFamily="2" charset="-122"/>
                </a:rPr>
                <a:t> </a:t>
              </a: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qiè</a:t>
              </a:r>
              <a:endParaRPr lang="en-US" altLang="zh-CN" sz="8000" dirty="0">
                <a:latin typeface="华文细黑" panose="02010600040101010101" pitchFamily="2" charset="-122"/>
                <a:ea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密切</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dirty="0">
                  <a:sym typeface="Times New Roman" panose="02020603050405020304" pitchFamily="18" charset="0"/>
                </a:rPr>
                <a:t>adj. close</a:t>
              </a:r>
              <a:endParaRPr lang="en-US" sz="2400" dirty="0">
                <a:sym typeface="Times New Roman" panose="02020603050405020304" pitchFamily="18" charset="0"/>
              </a:endParaRPr>
            </a:p>
          </p:txBody>
        </p:sp>
      </p:grpSp>
      <p:grpSp>
        <p:nvGrpSpPr>
          <p:cNvPr id="29" name="游戏-有问题不显示"/>
          <p:cNvGrpSpPr/>
          <p:nvPr/>
        </p:nvGrpSpPr>
        <p:grpSpPr>
          <a:xfrm>
            <a:off x="6114733" y="735965"/>
            <a:ext cx="4739005" cy="5817235"/>
            <a:chOff x="9628" y="1159"/>
            <a:chExt cx="7463"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yóu xì</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游</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戏</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game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 name="半夜"/>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685"/>
              <a:ext cx="7429" cy="3973"/>
            </a:xfrm>
            <a:prstGeom prst="rect">
              <a:avLst/>
            </a:prstGeom>
            <a:grpFill/>
            <a:ln>
              <a:solidFill>
                <a:srgbClr val="E2AEAB"/>
              </a:solidFill>
            </a:ln>
          </p:spPr>
          <p:txBody>
            <a:bodyPr wrap="square" rtlCol="0">
              <a:spAutoFit/>
            </a:bodyPr>
            <a:lstStyle/>
            <a:p>
              <a:pPr algn="ctr"/>
              <a:r>
                <a:rPr lang="en-US"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méi</a:t>
              </a:r>
              <a:r>
                <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tàn</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煤炭</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rPr>
                <a:t>n. coal</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endParaRPr>
            </a:p>
          </p:txBody>
        </p: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3" name="蚊子"/>
          <p:cNvGrpSpPr/>
          <p:nvPr/>
        </p:nvGrpSpPr>
        <p:grpSpPr>
          <a:xfrm>
            <a:off x="1338263" y="735965"/>
            <a:ext cx="4717415" cy="5817235"/>
            <a:chOff x="2106" y="1159"/>
            <a:chExt cx="7429"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6" y="3587"/>
              <a:ext cx="7429" cy="4263"/>
            </a:xfrm>
            <a:prstGeom prst="rect">
              <a:avLst/>
            </a:prstGeom>
            <a:noFill/>
          </p:spPr>
          <p:txBody>
            <a:bodyPr wrap="square" rtlCol="0">
              <a:spAutoFit/>
            </a:bodyPr>
            <a:lstStyle/>
            <a:p>
              <a:pPr algn="ctr"/>
              <a:r>
                <a:rPr lang="en-US" altLang="zh-CN"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altLang="zh-CN" sz="66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zì</a:t>
              </a:r>
              <a:r>
                <a:rPr lang="en-US" altLang="zh-CN"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altLang="zh-CN" sz="66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jué</a:t>
              </a:r>
              <a:endParaRPr lang="en-US" altLang="zh-CN"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自觉</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adj. conscious</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endParaRPr>
            </a:p>
          </p:txBody>
        </p:sp>
      </p:grpSp>
      <p:grpSp>
        <p:nvGrpSpPr>
          <p:cNvPr id="6" name="居然"/>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4265"/>
            </a:xfrm>
            <a:prstGeom prst="rect">
              <a:avLst/>
            </a:prstGeom>
            <a:grpFill/>
            <a:ln>
              <a:solidFill>
                <a:srgbClr val="558ED5"/>
              </a:solidFill>
            </a:ln>
          </p:spPr>
          <p:txBody>
            <a:bodyPr wrap="square" rtlCol="0">
              <a:spAutoFit/>
            </a:bodyPr>
            <a:lstStyle/>
            <a:p>
              <a:pPr algn="ctr"/>
              <a:r>
                <a:rPr lang="en-US" sz="66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mǐn</a:t>
              </a:r>
              <a:r>
                <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sz="66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gǎn</a:t>
              </a:r>
              <a:endParaRPr lang="en-US"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敏 感</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rPr>
                <a:t>adj. sensitive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Times New Roman" panose="02020603050405020304" pitchFamily="18" charset="0"/>
              </a:endParaRPr>
            </a:p>
          </p:txBody>
        </p:sp>
      </p:grpSp>
      <p:grpSp>
        <p:nvGrpSpPr>
          <p:cNvPr id="21" name="等待"/>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120"/>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6000" dirty="0" err="1">
                  <a:latin typeface="华文细黑" panose="02010600040101010101" pitchFamily="2" charset="-122"/>
                  <a:ea typeface="华文细黑" panose="02010600040101010101" pitchFamily="2" charset="-122"/>
                  <a:cs typeface="华文细黑" panose="02010600040101010101" pitchFamily="2" charset="-122"/>
                  <a:sym typeface="+mn-ea"/>
                </a:rPr>
                <a:t>xìng</a:t>
              </a:r>
              <a:r>
                <a:rPr lang="en-US" sz="6000" dirty="0">
                  <a:latin typeface="华文细黑" panose="02010600040101010101" pitchFamily="2" charset="-122"/>
                  <a:ea typeface="华文细黑" panose="02010600040101010101" pitchFamily="2" charset="-122"/>
                  <a:cs typeface="华文细黑" panose="02010600040101010101" pitchFamily="2" charset="-122"/>
                  <a:sym typeface="+mn-ea"/>
                </a:rPr>
                <a:t> </a:t>
              </a:r>
              <a:r>
                <a:rPr lang="en-US" sz="6000" dirty="0" err="1">
                  <a:latin typeface="华文细黑" panose="02010600040101010101" pitchFamily="2" charset="-122"/>
                  <a:ea typeface="华文细黑" panose="02010600040101010101" pitchFamily="2" charset="-122"/>
                  <a:cs typeface="华文细黑" panose="02010600040101010101" pitchFamily="2" charset="-122"/>
                  <a:sym typeface="+mn-ea"/>
                </a:rPr>
                <a:t>yùn</a:t>
              </a:r>
              <a:endParaRPr sz="6000" dirty="0">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幸 运</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dirty="0">
                  <a:sym typeface="Times New Roman" panose="02020603050405020304" pitchFamily="18" charset="0"/>
                </a:rPr>
                <a:t>adj. lucky</a:t>
              </a:r>
              <a:endParaRPr lang="en-US" sz="2400" dirty="0">
                <a:sym typeface="Times New Roman" panose="02020603050405020304" pitchFamily="18" charset="0"/>
              </a:endParaRPr>
            </a:p>
          </p:txBody>
        </p:sp>
      </p:grpSp>
      <p:grpSp>
        <p:nvGrpSpPr>
          <p:cNvPr id="37" name="项" hidden="1"/>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155"/>
              <a:ext cx="7429" cy="4603"/>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5400">
                  <a:latin typeface="华文细黑" panose="02010600040101010101" pitchFamily="2" charset="-122"/>
                  <a:ea typeface="华文细黑" panose="02010600040101010101" pitchFamily="2" charset="-122"/>
                  <a:sym typeface="华文细黑" panose="02010600040101010101" pitchFamily="2" charset="-122"/>
                </a:rPr>
                <a:t>xiàng</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项</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Times New Roman" panose="02020603050405020304" pitchFamily="18" charset="0"/>
                </a:rPr>
                <a:t>m. used for itemized things</a:t>
              </a:r>
              <a:endParaRPr sz="2400">
                <a:sym typeface="+mn-ea"/>
              </a:endParaRPr>
            </a:p>
          </p:txBody>
        </p:sp>
      </p:grpSp>
      <p:grpSp>
        <p:nvGrpSpPr>
          <p:cNvPr id="61" name="带" hidden="1"/>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sym typeface="+mn-ea"/>
                </a:rPr>
                <a:t>cāi</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猜</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to guess</a:t>
              </a:r>
              <a:endParaRPr sz="2400">
                <a:sym typeface="+mn-ea"/>
              </a:endParaRPr>
            </a:p>
          </p:txBody>
        </p:sp>
      </p:grpSp>
      <p:grpSp>
        <p:nvGrpSpPr>
          <p:cNvPr id="67" name="面包" hidden="1"/>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a:sym typeface="+mn-ea"/>
                </a:rPr>
                <a:t>zhǐhǎo</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只好</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sz="2400">
                  <a:sym typeface="+mn-ea"/>
                </a:rPr>
                <a:t>adv. cannot but, to be forced to</a:t>
              </a:r>
              <a:endParaRPr sz="2400">
                <a:sym typeface="+mn-ea"/>
              </a:endParaRPr>
            </a:p>
          </p:txBody>
        </p:sp>
      </p:grpSp>
      <p:grpSp>
        <p:nvGrpSpPr>
          <p:cNvPr id="27" name="北方" hidden="1"/>
          <p:cNvGrpSpPr/>
          <p:nvPr/>
        </p:nvGrpSpPr>
        <p:grpSpPr>
          <a:xfrm>
            <a:off x="1337628" y="711061"/>
            <a:ext cx="4717415" cy="5817235"/>
            <a:chOff x="2106" y="1159"/>
            <a:chExt cx="7429" cy="9161"/>
          </a:xfrm>
          <a:solidFill>
            <a:srgbClr val="C00000"/>
          </a:solidFill>
        </p:grpSpPr>
        <p:sp>
          <p:nvSpPr>
            <p:cNvPr id="28" name="圆角矩形 2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文本框 39"/>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dirty="0" err="1">
                  <a:latin typeface="GB Pinyinok-D" panose="02010601030101010101" pitchFamily="2" charset="-122"/>
                  <a:ea typeface="GB Pinyinok-D" panose="02010601030101010101" pitchFamily="2" charset="-122"/>
                  <a:sym typeface="+mn-ea"/>
                </a:rPr>
                <a:t>láidejí</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来得及</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lvl="0" algn="ctr">
                <a:defRPr sz="1800"/>
              </a:pPr>
              <a:r>
                <a:rPr sz="2400">
                  <a:sym typeface="+mn-ea"/>
                </a:rPr>
                <a:t>v. there’s still time (to do sth.)</a:t>
              </a:r>
              <a:endParaRPr sz="2400">
                <a:sym typeface="+mn-ea"/>
              </a:endParaRP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1"/>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ntr" presetSubtype="2" fill="hold" nodeType="afterEffect">
                                  <p:stCondLst>
                                    <p:cond delay="0"/>
                                  </p:stCondLst>
                                  <p:childTnLst>
                                    <p:set>
                                      <p:cBhvr additive="base">
                                        <p:cTn id="109" dur="500"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ppt_x+#ppt_w/2"/>
                                          </p:val>
                                        </p:tav>
                                        <p:tav tm="100000">
                                          <p:val>
                                            <p:strVal val="#ppt_x"/>
                                          </p:val>
                                        </p:tav>
                                      </p:tavLst>
                                    </p:anim>
                                    <p:anim calcmode="lin" valueType="num">
                                      <p:cBhvr additive="base">
                                        <p:cTn id="111" dur="500" fill="hold"/>
                                        <p:tgtEl>
                                          <p:spTgt spid="27"/>
                                        </p:tgtEl>
                                        <p:attrNameLst>
                                          <p:attrName>ppt_y</p:attrName>
                                        </p:attrNameLst>
                                      </p:cBhvr>
                                      <p:tavLst>
                                        <p:tav tm="0">
                                          <p:val>
                                            <p:strVal val="#ppt_y"/>
                                          </p:val>
                                        </p:tav>
                                        <p:tav tm="100000">
                                          <p:val>
                                            <p:strVal val="#ppt_y"/>
                                          </p:val>
                                        </p:tav>
                                      </p:tavLst>
                                    </p:anim>
                                    <p:anim calcmode="lin" valueType="num">
                                      <p:cBhvr additive="base">
                                        <p:cTn id="112" dur="500" fill="hold"/>
                                        <p:tgtEl>
                                          <p:spTgt spid="27"/>
                                        </p:tgtEl>
                                        <p:attrNameLst>
                                          <p:attrName>ppt_w</p:attrName>
                                        </p:attrNameLst>
                                      </p:cBhvr>
                                      <p:tavLst>
                                        <p:tav tm="0">
                                          <p:val>
                                            <p:fltVal val="0"/>
                                          </p:val>
                                        </p:tav>
                                        <p:tav tm="100000">
                                          <p:val>
                                            <p:strVal val="#ppt_w"/>
                                          </p:val>
                                        </p:tav>
                                      </p:tavLst>
                                    </p:anim>
                                    <p:anim calcmode="lin" valueType="num">
                                      <p:cBhvr additive="base">
                                        <p:cTn id="113" dur="500" fill="hold"/>
                                        <p:tgtEl>
                                          <p:spTgt spid="2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8"/>
                                            </p:cond>
                                          </p:stCondLst>
                                          <p:endCondLst>
                                            <p:cond evt="onStopAudio" delay="0">
                                              <p:tgtEl>
                                                <p:sldTgt/>
                                              </p:tgtEl>
                                            </p:cond>
                                          </p:endCondLst>
                                        </p:cTn>
                                        <p:tgtEl>
                                          <p:sndTgt r:embed="rId2" name="翻书声.wav"/>
                                        </p:tgtEl>
                                      </p:cMediaNode>
                                    </p:audio>
                                  </p:subTnLst>
                                </p:cTn>
                              </p:par>
                            </p:childTnLst>
                          </p:cTn>
                        </p:par>
                      </p:childTnLst>
                    </p:cTn>
                  </p:par>
                  <p:par>
                    <p:cTn id="114" fill="hold">
                      <p:stCondLst>
                        <p:cond delay="indefinite"/>
                      </p:stCondLst>
                      <p:childTnLst>
                        <p:par>
                          <p:cTn id="115" fill="hold">
                            <p:stCondLst>
                              <p:cond delay="0"/>
                            </p:stCondLst>
                            <p:childTnLst>
                              <p:par>
                                <p:cTn id="116" presetID="17" presetClass="exit" presetSubtype="8" fill="hold" nodeType="clickEffect">
                                  <p:stCondLst>
                                    <p:cond delay="0"/>
                                  </p:stCondLst>
                                  <p:childTnLst>
                                    <p:anim calcmode="lin" valueType="num">
                                      <p:cBhvr additive="base">
                                        <p:cTn id="117" dur="500"/>
                                        <p:tgtEl>
                                          <p:spTgt spid="22"/>
                                        </p:tgtEl>
                                        <p:attrNameLst>
                                          <p:attrName>ppt_x</p:attrName>
                                        </p:attrNameLst>
                                      </p:cBhvr>
                                      <p:tavLst>
                                        <p:tav tm="0">
                                          <p:val>
                                            <p:strVal val="ppt_x"/>
                                          </p:val>
                                        </p:tav>
                                        <p:tav tm="100000">
                                          <p:val>
                                            <p:strVal val="ppt_x-ppt_w/2"/>
                                          </p:val>
                                        </p:tav>
                                      </p:tavLst>
                                    </p:anim>
                                    <p:anim calcmode="lin" valueType="num">
                                      <p:cBhvr additive="base">
                                        <p:cTn id="118" dur="500"/>
                                        <p:tgtEl>
                                          <p:spTgt spid="22"/>
                                        </p:tgtEl>
                                        <p:attrNameLst>
                                          <p:attrName>ppt_y</p:attrName>
                                        </p:attrNameLst>
                                      </p:cBhvr>
                                      <p:tavLst>
                                        <p:tav tm="0">
                                          <p:val>
                                            <p:strVal val="ppt_y"/>
                                          </p:val>
                                        </p:tav>
                                        <p:tav tm="100000">
                                          <p:val>
                                            <p:strVal val="ppt_y"/>
                                          </p:val>
                                        </p:tav>
                                      </p:tavLst>
                                    </p:anim>
                                    <p:anim calcmode="lin" valueType="num">
                                      <p:cBhvr additive="base">
                                        <p:cTn id="119" dur="500"/>
                                        <p:tgtEl>
                                          <p:spTgt spid="22"/>
                                        </p:tgtEl>
                                        <p:attrNameLst>
                                          <p:attrName>ppt_w</p:attrName>
                                        </p:attrNameLst>
                                      </p:cBhvr>
                                      <p:tavLst>
                                        <p:tav tm="0">
                                          <p:val>
                                            <p:strVal val="ppt_w"/>
                                          </p:val>
                                        </p:tav>
                                        <p:tav tm="100000">
                                          <p:val>
                                            <p:fltVal val="0"/>
                                          </p:val>
                                        </p:tav>
                                      </p:tavLst>
                                    </p:anim>
                                    <p:anim calcmode="lin" valueType="num">
                                      <p:cBhvr additive="base">
                                        <p:cTn id="120" dur="500"/>
                                        <p:tgtEl>
                                          <p:spTgt spid="22"/>
                                        </p:tgtEl>
                                        <p:attrNameLst>
                                          <p:attrName>ppt_h</p:attrName>
                                        </p:attrNameLst>
                                      </p:cBhvr>
                                      <p:tavLst>
                                        <p:tav tm="0">
                                          <p:val>
                                            <p:strVal val="ppt_h"/>
                                          </p:val>
                                        </p:tav>
                                        <p:tav tm="100000">
                                          <p:val>
                                            <p:strVal val="ppt_h"/>
                                          </p:val>
                                        </p:tav>
                                      </p:tavLst>
                                    </p:anim>
                                    <p:set>
                                      <p:cBhvr additive="base">
                                        <p:cTn id="121" dur="1" fill="hold">
                                          <p:stCondLst>
                                            <p:cond delay="499"/>
                                          </p:stCondLst>
                                        </p:cTn>
                                        <p:tgtEl>
                                          <p:spTgt spid="22"/>
                                        </p:tgtEl>
                                        <p:attrNameLst>
                                          <p:attrName>style.visibility</p:attrName>
                                        </p:attrNameLst>
                                      </p:cBhvr>
                                      <p:to>
                                        <p:strVal val="hidden"/>
                                      </p:to>
                                    </p:set>
                                  </p:childTnLst>
                                </p:cTn>
                              </p:par>
                            </p:childTnLst>
                          </p:cTn>
                        </p:par>
                        <p:par>
                          <p:cTn id="122" fill="hold">
                            <p:stCondLst>
                              <p:cond delay="500"/>
                            </p:stCondLst>
                            <p:childTnLst>
                              <p:par>
                                <p:cTn id="123" presetID="17" presetClass="entr" presetSubtype="2" fill="hold" nodeType="afterEffect">
                                  <p:stCondLst>
                                    <p:cond delay="0"/>
                                  </p:stCondLst>
                                  <p:childTnLst>
                                    <p:set>
                                      <p:cBhvr additive="base">
                                        <p:cTn id="124" dur="500" fill="hold">
                                          <p:stCondLst>
                                            <p:cond delay="0"/>
                                          </p:stCondLst>
                                        </p:cTn>
                                        <p:tgtEl>
                                          <p:spTgt spid="76"/>
                                        </p:tgtEl>
                                        <p:attrNameLst>
                                          <p:attrName>style.visibility</p:attrName>
                                        </p:attrNameLst>
                                      </p:cBhvr>
                                      <p:to>
                                        <p:strVal val="visible"/>
                                      </p:to>
                                    </p:set>
                                    <p:anim calcmode="lin" valueType="num">
                                      <p:cBhvr additive="base">
                                        <p:cTn id="125" dur="500" fill="hold"/>
                                        <p:tgtEl>
                                          <p:spTgt spid="76"/>
                                        </p:tgtEl>
                                        <p:attrNameLst>
                                          <p:attrName>ppt_x</p:attrName>
                                        </p:attrNameLst>
                                      </p:cBhvr>
                                      <p:tavLst>
                                        <p:tav tm="0">
                                          <p:val>
                                            <p:strVal val="#ppt_x+#ppt_w/2"/>
                                          </p:val>
                                        </p:tav>
                                        <p:tav tm="100000">
                                          <p:val>
                                            <p:strVal val="#ppt_x"/>
                                          </p:val>
                                        </p:tav>
                                      </p:tavLst>
                                    </p:anim>
                                    <p:anim calcmode="lin" valueType="num">
                                      <p:cBhvr additive="base">
                                        <p:cTn id="126" dur="500" fill="hold"/>
                                        <p:tgtEl>
                                          <p:spTgt spid="76"/>
                                        </p:tgtEl>
                                        <p:attrNameLst>
                                          <p:attrName>ppt_y</p:attrName>
                                        </p:attrNameLst>
                                      </p:cBhvr>
                                      <p:tavLst>
                                        <p:tav tm="0">
                                          <p:val>
                                            <p:strVal val="#ppt_y"/>
                                          </p:val>
                                        </p:tav>
                                        <p:tav tm="100000">
                                          <p:val>
                                            <p:strVal val="#ppt_y"/>
                                          </p:val>
                                        </p:tav>
                                      </p:tavLst>
                                    </p:anim>
                                    <p:anim calcmode="lin" valueType="num">
                                      <p:cBhvr additive="base">
                                        <p:cTn id="127" dur="500" fill="hold"/>
                                        <p:tgtEl>
                                          <p:spTgt spid="76"/>
                                        </p:tgtEl>
                                        <p:attrNameLst>
                                          <p:attrName>ppt_w</p:attrName>
                                        </p:attrNameLst>
                                      </p:cBhvr>
                                      <p:tavLst>
                                        <p:tav tm="0">
                                          <p:val>
                                            <p:fltVal val="0"/>
                                          </p:val>
                                        </p:tav>
                                        <p:tav tm="100000">
                                          <p:val>
                                            <p:strVal val="#ppt_w"/>
                                          </p:val>
                                        </p:tav>
                                      </p:tavLst>
                                    </p:anim>
                                    <p:anim calcmode="lin" valueType="num">
                                      <p:cBhvr additive="base">
                                        <p:cTn id="128" dur="500" fill="hold"/>
                                        <p:tgtEl>
                                          <p:spTgt spid="76"/>
                                        </p:tgtEl>
                                        <p:attrNameLst>
                                          <p:attrName>ppt_h</p:attrName>
                                        </p:attrNameLst>
                                      </p:cBhvr>
                                      <p:tavLst>
                                        <p:tav tm="0">
                                          <p:val>
                                            <p:strVal val="#ppt_h"/>
                                          </p:val>
                                        </p:tav>
                                        <p:tav tm="100000">
                                          <p:val>
                                            <p:strVal val="#ppt_h"/>
                                          </p:val>
                                        </p:tav>
                                      </p:tavLst>
                                    </p:anim>
                                  </p:childTnLst>
                                </p:cTn>
                              </p:par>
                            </p:childTnLst>
                          </p:cTn>
                        </p:par>
                        <p:par>
                          <p:cTn id="129" fill="hold">
                            <p:stCondLst>
                              <p:cond delay="1000"/>
                            </p:stCondLst>
                            <p:childTnLst>
                              <p:par>
                                <p:cTn id="130" presetID="17" presetClass="exit" presetSubtype="8" fill="hold" nodeType="afterEffect">
                                  <p:stCondLst>
                                    <p:cond delay="0"/>
                                  </p:stCondLst>
                                  <p:childTnLst>
                                    <p:anim calcmode="lin" valueType="num">
                                      <p:cBhvr additive="base">
                                        <p:cTn id="131" dur="500"/>
                                        <p:tgtEl>
                                          <p:spTgt spid="15"/>
                                        </p:tgtEl>
                                        <p:attrNameLst>
                                          <p:attrName>ppt_x</p:attrName>
                                        </p:attrNameLst>
                                      </p:cBhvr>
                                      <p:tavLst>
                                        <p:tav tm="0">
                                          <p:val>
                                            <p:strVal val="ppt_x"/>
                                          </p:val>
                                        </p:tav>
                                        <p:tav tm="100000">
                                          <p:val>
                                            <p:strVal val="ppt_x-ppt_w/2"/>
                                          </p:val>
                                        </p:tav>
                                      </p:tavLst>
                                    </p:anim>
                                    <p:anim calcmode="lin" valueType="num">
                                      <p:cBhvr additive="base">
                                        <p:cTn id="132" dur="500"/>
                                        <p:tgtEl>
                                          <p:spTgt spid="15"/>
                                        </p:tgtEl>
                                        <p:attrNameLst>
                                          <p:attrName>ppt_y</p:attrName>
                                        </p:attrNameLst>
                                      </p:cBhvr>
                                      <p:tavLst>
                                        <p:tav tm="0">
                                          <p:val>
                                            <p:strVal val="ppt_y"/>
                                          </p:val>
                                        </p:tav>
                                        <p:tav tm="100000">
                                          <p:val>
                                            <p:strVal val="ppt_y"/>
                                          </p:val>
                                        </p:tav>
                                      </p:tavLst>
                                    </p:anim>
                                    <p:anim calcmode="lin" valueType="num">
                                      <p:cBhvr additive="base">
                                        <p:cTn id="133" dur="500"/>
                                        <p:tgtEl>
                                          <p:spTgt spid="15"/>
                                        </p:tgtEl>
                                        <p:attrNameLst>
                                          <p:attrName>ppt_w</p:attrName>
                                        </p:attrNameLst>
                                      </p:cBhvr>
                                      <p:tavLst>
                                        <p:tav tm="0">
                                          <p:val>
                                            <p:strVal val="ppt_w"/>
                                          </p:val>
                                        </p:tav>
                                        <p:tav tm="100000">
                                          <p:val>
                                            <p:fltVal val="0"/>
                                          </p:val>
                                        </p:tav>
                                      </p:tavLst>
                                    </p:anim>
                                    <p:anim calcmode="lin" valueType="num">
                                      <p:cBhvr additive="base">
                                        <p:cTn id="134" dur="500"/>
                                        <p:tgtEl>
                                          <p:spTgt spid="15"/>
                                        </p:tgtEl>
                                        <p:attrNameLst>
                                          <p:attrName>ppt_h</p:attrName>
                                        </p:attrNameLst>
                                      </p:cBhvr>
                                      <p:tavLst>
                                        <p:tav tm="0">
                                          <p:val>
                                            <p:strVal val="ppt_h"/>
                                          </p:val>
                                        </p:tav>
                                        <p:tav tm="100000">
                                          <p:val>
                                            <p:strVal val="ppt_h"/>
                                          </p:val>
                                        </p:tav>
                                      </p:tavLst>
                                    </p:anim>
                                    <p:set>
                                      <p:cBhvr additive="base">
                                        <p:cTn id="13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a:off x="5213766" y="906917"/>
            <a:ext cx="1902460" cy="165925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69" name="直接连接符 68"/>
          <p:cNvCxnSpPr/>
          <p:nvPr/>
        </p:nvCxnSpPr>
        <p:spPr>
          <a:xfrm>
            <a:off x="4876821" y="2775987"/>
            <a:ext cx="2401570" cy="190246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1" name="直接连接符 70"/>
          <p:cNvCxnSpPr/>
          <p:nvPr/>
        </p:nvCxnSpPr>
        <p:spPr>
          <a:xfrm>
            <a:off x="4852017" y="4494943"/>
            <a:ext cx="2214245" cy="159385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3" name="直接连接符 72"/>
          <p:cNvCxnSpPr/>
          <p:nvPr/>
        </p:nvCxnSpPr>
        <p:spPr>
          <a:xfrm flipV="1">
            <a:off x="4852017" y="787187"/>
            <a:ext cx="2221230" cy="530161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pic>
        <p:nvPicPr>
          <p:cNvPr id="2" name="图片 1" descr="1"/>
          <p:cNvPicPr>
            <a:picLocks noChangeAspect="1"/>
          </p:cNvPicPr>
          <p:nvPr/>
        </p:nvPicPr>
        <p:blipFill>
          <a:blip r:embed="rId1"/>
          <a:stretch>
            <a:fillRect/>
          </a:stretch>
        </p:blipFill>
        <p:spPr>
          <a:xfrm>
            <a:off x="10719753" y="0"/>
            <a:ext cx="1459230" cy="1459230"/>
          </a:xfrm>
          <a:prstGeom prst="rect">
            <a:avLst/>
          </a:prstGeom>
        </p:spPr>
      </p:pic>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4" name="矩形: 圆角 53"/>
          <p:cNvSpPr/>
          <p:nvPr/>
        </p:nvSpPr>
        <p:spPr>
          <a:xfrm>
            <a:off x="3210360" y="2093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6" name="矩形: 圆角 53"/>
          <p:cNvSpPr/>
          <p:nvPr/>
        </p:nvSpPr>
        <p:spPr>
          <a:xfrm>
            <a:off x="3188135" y="315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7" name="矩形: 圆角 53"/>
          <p:cNvSpPr/>
          <p:nvPr/>
        </p:nvSpPr>
        <p:spPr>
          <a:xfrm>
            <a:off x="3155750" y="5544820"/>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8" name="矩形: 圆角 53"/>
          <p:cNvSpPr/>
          <p:nvPr/>
        </p:nvSpPr>
        <p:spPr>
          <a:xfrm>
            <a:off x="3124000" y="3871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9" name="矩形: 圆角 53"/>
          <p:cNvSpPr/>
          <p:nvPr/>
        </p:nvSpPr>
        <p:spPr>
          <a:xfrm>
            <a:off x="6987975" y="5522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0" name="矩形: 圆角 53"/>
          <p:cNvSpPr/>
          <p:nvPr/>
        </p:nvSpPr>
        <p:spPr>
          <a:xfrm>
            <a:off x="7006390" y="3744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1" name="矩形: 圆角 53"/>
          <p:cNvSpPr/>
          <p:nvPr/>
        </p:nvSpPr>
        <p:spPr>
          <a:xfrm>
            <a:off x="6966385" y="2093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2" name="矩形: 圆角 53"/>
          <p:cNvSpPr/>
          <p:nvPr/>
        </p:nvSpPr>
        <p:spPr>
          <a:xfrm>
            <a:off x="7006390" y="309880"/>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3" name="文本框 12"/>
          <p:cNvSpPr txBox="1"/>
          <p:nvPr/>
        </p:nvSpPr>
        <p:spPr>
          <a:xfrm>
            <a:off x="7074335" y="5685790"/>
            <a:ext cx="2024380" cy="58477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煤炭</a:t>
            </a:r>
            <a:endParaRPr lang="en-US" altLang="zh-CN"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14" name="文本框 13"/>
          <p:cNvSpPr txBox="1"/>
          <p:nvPr/>
        </p:nvSpPr>
        <p:spPr>
          <a:xfrm>
            <a:off x="6956225" y="3985260"/>
            <a:ext cx="2024380" cy="58477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工厂</a:t>
            </a:r>
            <a:endParaRPr lang="en-US" altLang="zh-CN"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17" name="文本框 16"/>
          <p:cNvSpPr txBox="1"/>
          <p:nvPr/>
        </p:nvSpPr>
        <p:spPr>
          <a:xfrm>
            <a:off x="7033391" y="2330459"/>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关注</a:t>
            </a:r>
            <a:endParaRPr lang="en-US" altLang="zh-CN"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1" name="文本框 20"/>
          <p:cNvSpPr txBox="1"/>
          <p:nvPr/>
        </p:nvSpPr>
        <p:spPr>
          <a:xfrm>
            <a:off x="7020378" y="510880"/>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排队</a:t>
            </a:r>
            <a:endParaRPr lang="en-US" altLang="zh-CN"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2" name="文本框 21"/>
          <p:cNvSpPr txBox="1"/>
          <p:nvPr/>
        </p:nvSpPr>
        <p:spPr>
          <a:xfrm>
            <a:off x="3165910" y="5716270"/>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自觉</a:t>
            </a:r>
            <a:endPar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3" name="文本框 22"/>
          <p:cNvSpPr txBox="1"/>
          <p:nvPr/>
        </p:nvSpPr>
        <p:spPr>
          <a:xfrm>
            <a:off x="3124000" y="4145915"/>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燃烧</a:t>
            </a:r>
            <a:endPar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4" name="文本框 23"/>
          <p:cNvSpPr txBox="1"/>
          <p:nvPr/>
        </p:nvSpPr>
        <p:spPr>
          <a:xfrm>
            <a:off x="3155115" y="2270760"/>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大型</a:t>
            </a:r>
            <a:endPar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5" name="文本框 24"/>
          <p:cNvSpPr txBox="1"/>
          <p:nvPr/>
        </p:nvSpPr>
        <p:spPr>
          <a:xfrm>
            <a:off x="3653590" y="548640"/>
            <a:ext cx="1313180" cy="583565"/>
          </a:xfrm>
          <a:prstGeom prst="rect">
            <a:avLst/>
          </a:prstGeom>
          <a:noFill/>
        </p:spPr>
        <p:txBody>
          <a:bodyPr wrap="square" rtlCol="0">
            <a:spAutoFit/>
          </a:bodyPr>
          <a:lstStyle/>
          <a:p>
            <a:pPr eaLnBrk="1">
              <a:buNone/>
            </a:pP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密切</a:t>
            </a:r>
            <a:endPar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nvPicPr>
        <p:blipFill rotWithShape="1">
          <a:blip r:embed="rId1"/>
          <a:srcRect/>
          <a:stretch>
            <a:fillRect/>
          </a:stretch>
        </p:blipFill>
        <p:spPr>
          <a:xfrm>
            <a:off x="1005205" y="1005840"/>
            <a:ext cx="9963150" cy="570484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用“逐步”完成下列句子或对话。</a:t>
            </a:r>
            <a:endParaRPr lang="en-US" altLang="zh-CN"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sp>
        <p:nvSpPr>
          <p:cNvPr id="8" name="文本框 7"/>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endParaRPr>
          </a:p>
        </p:txBody>
      </p:sp>
      <p:pic>
        <p:nvPicPr>
          <p:cNvPr id="10" name="图片 9" descr="老师"/>
          <p:cNvPicPr>
            <a:picLocks noChangeAspect="1"/>
          </p:cNvPicPr>
          <p:nvPr/>
        </p:nvPicPr>
        <p:blipFill>
          <a:blip r:embed="rId3"/>
          <a:stretch>
            <a:fillRect/>
          </a:stretch>
        </p:blipFill>
        <p:spPr>
          <a:xfrm flipH="1">
            <a:off x="-43180" y="4780915"/>
            <a:ext cx="2011045" cy="2077085"/>
          </a:xfrm>
          <a:prstGeom prst="rect">
            <a:avLst/>
          </a:prstGeom>
        </p:spPr>
      </p:pic>
      <p:sp>
        <p:nvSpPr>
          <p:cNvPr id="7" name="文本框 6"/>
          <p:cNvSpPr txBox="1"/>
          <p:nvPr/>
        </p:nvSpPr>
        <p:spPr>
          <a:xfrm>
            <a:off x="1518284" y="2771236"/>
            <a:ext cx="8973185" cy="584775"/>
          </a:xfrm>
          <a:prstGeom prst="rect">
            <a:avLst/>
          </a:prstGeom>
          <a:noFill/>
        </p:spPr>
        <p:txBody>
          <a:bodyPr wrap="square" rtlCol="0" anchor="t">
            <a:spAutoFit/>
          </a:bodyPr>
          <a:lstStyle/>
          <a:p>
            <a:pPr algn="l"/>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1.随着人们生活水平的不断提高，绿色</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__________</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endParaRPr>
          </a:p>
        </p:txBody>
      </p:sp>
      <p:sp>
        <p:nvSpPr>
          <p:cNvPr id="9" name="文本框 8"/>
          <p:cNvSpPr txBox="1"/>
          <p:nvPr/>
        </p:nvSpPr>
        <p:spPr>
          <a:xfrm>
            <a:off x="1518284" y="3694715"/>
            <a:ext cx="8250977" cy="1224118"/>
          </a:xfrm>
          <a:prstGeom prst="rect">
            <a:avLst/>
          </a:prstGeom>
          <a:noFill/>
        </p:spPr>
        <p:txBody>
          <a:bodyPr wrap="none" rtlCol="0" anchor="t">
            <a:spAutoFit/>
          </a:bodyPr>
          <a:lstStyle/>
          <a:p>
            <a:pPr algn="l" eaLnBrk="1">
              <a:lnSpc>
                <a:spcPct val="120000"/>
              </a:lnSpc>
            </a:pP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2</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.A：你知道吗？现在上网校的人越来越多。</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eaLnBrk="1">
              <a:lnSpc>
                <a:spcPct val="120000"/>
              </a:lnSpc>
            </a:pP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  B： </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___________</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 。</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2" name="图片 1" descr="1"/>
          <p:cNvPicPr>
            <a:picLocks noChangeAspect="1"/>
          </p:cNvPicPr>
          <p:nvPr/>
        </p:nvPicPr>
        <p:blipFill>
          <a:blip r:embed="rId4"/>
          <a:stretch>
            <a:fillRect/>
          </a:stretch>
        </p:blipFill>
        <p:spPr>
          <a:xfrm>
            <a:off x="10718800" y="0"/>
            <a:ext cx="1459230" cy="145923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nvPicPr>
        <p:blipFill rotWithShape="1">
          <a:blip r:embed="rId1"/>
          <a:srcRect/>
          <a:stretch>
            <a:fillRect/>
          </a:stretch>
        </p:blipFill>
        <p:spPr>
          <a:xfrm>
            <a:off x="1005205" y="1005840"/>
            <a:ext cx="9963150" cy="570484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用“尽量”完成下列句子或对话。</a:t>
            </a:r>
            <a:endParaRPr lang="en-US" altLang="zh-CN" sz="2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sp>
        <p:nvSpPr>
          <p:cNvPr id="8" name="文本框 7"/>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endParaRPr>
          </a:p>
        </p:txBody>
      </p:sp>
      <p:pic>
        <p:nvPicPr>
          <p:cNvPr id="10" name="图片 9" descr="老师"/>
          <p:cNvPicPr>
            <a:picLocks noChangeAspect="1"/>
          </p:cNvPicPr>
          <p:nvPr/>
        </p:nvPicPr>
        <p:blipFill>
          <a:blip r:embed="rId3"/>
          <a:stretch>
            <a:fillRect/>
          </a:stretch>
        </p:blipFill>
        <p:spPr>
          <a:xfrm flipH="1">
            <a:off x="-43180" y="4780915"/>
            <a:ext cx="2011045" cy="2077085"/>
          </a:xfrm>
          <a:prstGeom prst="rect">
            <a:avLst/>
          </a:prstGeom>
        </p:spPr>
      </p:pic>
      <p:sp>
        <p:nvSpPr>
          <p:cNvPr id="7" name="文本框 6"/>
          <p:cNvSpPr txBox="1"/>
          <p:nvPr/>
        </p:nvSpPr>
        <p:spPr>
          <a:xfrm>
            <a:off x="1745615" y="2619375"/>
            <a:ext cx="8286243" cy="584775"/>
          </a:xfrm>
          <a:prstGeom prst="rect">
            <a:avLst/>
          </a:prstGeom>
          <a:noFill/>
        </p:spPr>
        <p:txBody>
          <a:bodyPr wrap="none" rtlCol="0" anchor="t">
            <a:spAutoFit/>
          </a:bodyPr>
          <a:lstStyle/>
          <a:p>
            <a:pPr algn="l"/>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1.为了培养孩子的自理能力，</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_____________</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endParaRPr>
          </a:p>
        </p:txBody>
      </p:sp>
      <p:sp>
        <p:nvSpPr>
          <p:cNvPr id="9" name="文本框 8"/>
          <p:cNvSpPr txBox="1"/>
          <p:nvPr/>
        </p:nvSpPr>
        <p:spPr>
          <a:xfrm>
            <a:off x="1745615" y="3295015"/>
            <a:ext cx="8250977" cy="1224118"/>
          </a:xfrm>
          <a:prstGeom prst="rect">
            <a:avLst/>
          </a:prstGeom>
          <a:noFill/>
        </p:spPr>
        <p:txBody>
          <a:bodyPr wrap="none" rtlCol="0" anchor="t">
            <a:spAutoFit/>
          </a:bodyPr>
          <a:lstStyle/>
          <a:p>
            <a:pPr algn="l" eaLnBrk="1">
              <a:lnSpc>
                <a:spcPct val="120000"/>
              </a:lnSpc>
            </a:pP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2</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.A：明天单位有个活动，可能不能按时下班</a:t>
            </a:r>
            <a:endPar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eaLnBrk="1">
              <a:lnSpc>
                <a:spcPct val="120000"/>
              </a:lnSpc>
            </a:pP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___________</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pic>
        <p:nvPicPr>
          <p:cNvPr id="2" name="图片 1" descr="1"/>
          <p:cNvPicPr>
            <a:picLocks noChangeAspect="1"/>
          </p:cNvPicPr>
          <p:nvPr/>
        </p:nvPicPr>
        <p:blipFill>
          <a:blip r:embed="rId4"/>
          <a:stretch>
            <a:fillRect/>
          </a:stretch>
        </p:blipFill>
        <p:spPr>
          <a:xfrm>
            <a:off x="10718800" y="0"/>
            <a:ext cx="1459230" cy="145923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13" name="文本框 12"/>
          <p:cNvSpPr txBox="1"/>
          <p:nvPr/>
        </p:nvSpPr>
        <p:spPr>
          <a:xfrm>
            <a:off x="1662326" y="4628042"/>
            <a:ext cx="9071714" cy="1224118"/>
          </a:xfrm>
          <a:prstGeom prst="rect">
            <a:avLst/>
          </a:prstGeom>
          <a:noFill/>
        </p:spPr>
        <p:txBody>
          <a:bodyPr wrap="none" rtlCol="0" anchor="t">
            <a:spAutoFit/>
          </a:bodyPr>
          <a:lstStyle/>
          <a:p>
            <a:pPr algn="l" eaLnBrk="1">
              <a:lnSpc>
                <a:spcPct val="120000"/>
              </a:lnSpc>
            </a:pP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3</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r>
              <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：要是他们问的问题我回答不上来，怎么办？</a:t>
            </a:r>
            <a:endParaRPr lang="en-US" altLang="zh-CN"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eaLnBrk="1">
              <a:lnSpc>
                <a:spcPct val="120000"/>
              </a:lnSpc>
            </a:pP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   B： </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rPr>
              <a:t>__________</a:t>
            </a: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__ 。</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图片 601" descr="C:\Users\38577\Desktop\11.jpg11"/>
          <p:cNvPicPr>
            <a:picLocks noChangeAspect="1"/>
          </p:cNvPicPr>
          <p:nvPr/>
        </p:nvPicPr>
        <p:blipFill rotWithShape="1">
          <a:blip r:embed="rId1"/>
          <a:srcRect/>
          <a:stretch>
            <a:fillRect/>
          </a:stretch>
        </p:blipFill>
        <p:spPr>
          <a:xfrm>
            <a:off x="-190500" y="-578167"/>
            <a:ext cx="12573635" cy="8015605"/>
          </a:xfrm>
          <a:prstGeom prst="rect">
            <a:avLst/>
          </a:prstGeom>
        </p:spPr>
      </p:pic>
      <p:sp>
        <p:nvSpPr>
          <p:cNvPr id="34" name="PA-4-Point Star 33"/>
          <p:cNvSpPr/>
          <p:nvPr>
            <p:custDataLst>
              <p:tags r:id="rId2"/>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3"/>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4"/>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5"/>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6"/>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7"/>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8"/>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9"/>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10"/>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1"/>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2"/>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3"/>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4"/>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5"/>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6"/>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7"/>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8"/>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19"/>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20"/>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1"/>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2"/>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3"/>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4"/>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5"/>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6"/>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7"/>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8"/>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29"/>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30"/>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1"/>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2"/>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3"/>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4"/>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5"/>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6"/>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7"/>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8"/>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39"/>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40"/>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1"/>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2"/>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3"/>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4"/>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5"/>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6"/>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7"/>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8"/>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49"/>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50"/>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1"/>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2"/>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3"/>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4"/>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5"/>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6"/>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7"/>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8"/>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59"/>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60"/>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1"/>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2"/>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3"/>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4"/>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5"/>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6"/>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7"/>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8"/>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69"/>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70"/>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1"/>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2"/>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3"/>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4"/>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5"/>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6"/>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7"/>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8"/>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79"/>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80"/>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1"/>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2"/>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3"/>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4"/>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5"/>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6"/>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7"/>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8"/>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89"/>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90"/>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1"/>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2"/>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3"/>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4"/>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5"/>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6"/>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7"/>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8"/>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99"/>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100"/>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1"/>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2"/>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3"/>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4"/>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5"/>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6"/>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7"/>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8"/>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09"/>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10"/>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1"/>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2"/>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3"/>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4"/>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5"/>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6"/>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7"/>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第三十二课</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a:t>
            </a:r>
            <a:endPar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12" name="文本框 11"/>
          <p:cNvSpPr txBox="1"/>
          <p:nvPr/>
        </p:nvSpPr>
        <p:spPr>
          <a:xfrm>
            <a:off x="238242" y="702214"/>
            <a:ext cx="46061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5  Lesson 32</a:t>
            </a:r>
            <a:endPar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endParaRP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99"/>
                <a:ext cx="18916" cy="2930"/>
                <a:chOff x="3051" y="4499"/>
                <a:chExt cx="18916" cy="2930"/>
              </a:xfrm>
            </p:grpSpPr>
            <p:grpSp>
              <p:nvGrpSpPr>
                <p:cNvPr id="3" name="组合 2"/>
                <p:cNvGrpSpPr/>
                <p:nvPr/>
              </p:nvGrpSpPr>
              <p:grpSpPr>
                <a:xfrm>
                  <a:off x="6731" y="6525"/>
                  <a:ext cx="15148" cy="904"/>
                  <a:chOff x="8865" y="6525"/>
                  <a:chExt cx="15148" cy="904"/>
                </a:xfrm>
              </p:grpSpPr>
              <p:sp>
                <p:nvSpPr>
                  <p:cNvPr id="15" name="矩形 14"/>
                  <p:cNvSpPr/>
                  <p:nvPr/>
                </p:nvSpPr>
                <p:spPr>
                  <a:xfrm>
                    <a:off x="8865" y="6525"/>
                    <a:ext cx="3417"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32</a:t>
                    </a:r>
                    <a:endParaRPr lang="en-US" altLang="zh-CN" sz="24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8" name="矩形 17"/>
                  <p:cNvSpPr/>
                  <p:nvPr/>
                </p:nvSpPr>
                <p:spPr>
                  <a:xfrm>
                    <a:off x="12684" y="6525"/>
                    <a:ext cx="11329" cy="904"/>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Protecting the environment around us </a:t>
                    </a:r>
                    <a:endParaRPr lang="en-US" sz="2400" dirty="0">
                      <a:solidFill>
                        <a:schemeClr val="bg1">
                          <a:lumMod val="50000"/>
                        </a:schemeClr>
                      </a:solidFill>
                      <a:latin typeface="华文细黑" panose="02010600040101010101" pitchFamily="2" charset="-122"/>
                      <a:ea typeface="华文细黑" panose="02010600040101010101" pitchFamily="2" charset="-122"/>
                    </a:endParaRPr>
                  </a:p>
                </p:txBody>
              </p:sp>
            </p:grpSp>
            <p:sp>
              <p:nvSpPr>
                <p:cNvPr id="6" name="文本框 7"/>
                <p:cNvSpPr txBox="1"/>
                <p:nvPr/>
              </p:nvSpPr>
              <p:spPr>
                <a:xfrm>
                  <a:off x="3051" y="4499"/>
                  <a:ext cx="18916" cy="2338"/>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lang="en-US" altLang="zh-CN" sz="6600" b="1" dirty="0">
                      <a:latin typeface="华文楷体" panose="02010600040101010101" charset="-122"/>
                      <a:ea typeface="华文楷体" panose="02010600040101010101" charset="-122"/>
                      <a:cs typeface="华文楷体" panose="02010600040101010101" charset="-122"/>
                    </a:rPr>
                    <a:t>32</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身边的环保</a:t>
                  </a:r>
                  <a:endPar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endParaRP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3</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8"/>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700"/>
    </mc:Choice>
    <mc:Fallback>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0564815 L -0.000833333 -0.258611 " pathEditMode="relative" rAng="0" ptsTypes="">
                                      <p:cBhvr>
                                        <p:cTn id="824" dur="5000" fill="hold"/>
                                        <p:tgtEl>
                                          <p:spTgt spid="11"/>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1"/>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2"/>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3"/>
            <a:stretch>
              <a:fillRect/>
            </a:stretch>
          </p:blipFill>
          <p:spPr>
            <a:xfrm>
              <a:off x="6083" y="8073"/>
              <a:ext cx="1661" cy="1661"/>
            </a:xfrm>
            <a:prstGeom prst="rect">
              <a:avLst/>
            </a:prstGeom>
          </p:spPr>
        </p:pic>
      </p:grpSp>
      <p:grpSp>
        <p:nvGrpSpPr>
          <p:cNvPr id="10" name="组合 9"/>
          <p:cNvGrpSpPr/>
          <p:nvPr/>
        </p:nvGrpSpPr>
        <p:grpSpPr>
          <a:xfrm>
            <a:off x="7430718" y="-493395"/>
            <a:ext cx="4806699" cy="2945130"/>
            <a:chOff x="9056" y="6028"/>
            <a:chExt cx="6741" cy="4638"/>
          </a:xfrm>
        </p:grpSpPr>
        <p:pic>
          <p:nvPicPr>
            <p:cNvPr id="11" name="图片 10" descr="0f19f38c4d898577ade8f7c1d044040e (1)"/>
            <p:cNvPicPr>
              <a:picLocks noChangeAspect="1"/>
            </p:cNvPicPr>
            <p:nvPr/>
          </p:nvPicPr>
          <p:blipFill>
            <a:blip r:embed="rId4"/>
            <a:stretch>
              <a:fillRect/>
            </a:stretch>
          </p:blipFill>
          <p:spPr>
            <a:xfrm rot="300000">
              <a:off x="9317" y="6028"/>
              <a:ext cx="6480" cy="4638"/>
            </a:xfrm>
            <a:prstGeom prst="rect">
              <a:avLst/>
            </a:prstGeom>
          </p:spPr>
        </p:pic>
        <p:sp>
          <p:nvSpPr>
            <p:cNvPr id="12" name="文本框 11"/>
            <p:cNvSpPr txBox="1"/>
            <p:nvPr/>
          </p:nvSpPr>
          <p:spPr>
            <a:xfrm>
              <a:off x="9056" y="8213"/>
              <a:ext cx="6716" cy="1113"/>
            </a:xfrm>
            <a:prstGeom prst="rect">
              <a:avLst/>
            </a:prstGeom>
            <a:noFill/>
          </p:spPr>
          <p:txBody>
            <a:bodyPr wrap="square" rtlCol="0">
              <a:spAutoFit/>
            </a:bodyPr>
            <a:lstStyle/>
            <a:p>
              <a:pPr algn="ctr" defTabSz="1300480" eaLnBrk="1"/>
              <a:r>
                <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说一说：</a:t>
              </a:r>
              <a:endPar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a:p>
              <a:pPr algn="ctr" defTabSz="1300480" eaLnBrk="1"/>
              <a:r>
                <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你每天观察到的不环保行为？</a:t>
              </a:r>
              <a:endPar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4"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6"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0725"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280249" y="2226832"/>
            <a:ext cx="2626099" cy="2626099"/>
          </a:xfrm>
          <a:prstGeom prst="rect">
            <a:avLst/>
          </a:prstGeom>
          <a:noFill/>
          <a:ln w="12700">
            <a:noFill/>
          </a:ln>
        </p:spPr>
      </p:pic>
      <p:pic>
        <p:nvPicPr>
          <p:cNvPr id="30726" name="Picture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317856" y="2116138"/>
            <a:ext cx="2769235" cy="2769235"/>
          </a:xfrm>
          <a:prstGeom prst="rect">
            <a:avLst/>
          </a:prstGeom>
          <a:noFill/>
          <a:ln w="12700">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踢足球"/>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628" y="3387"/>
              <a:ext cx="7429" cy="4605"/>
            </a:xfrm>
            <a:prstGeom prst="rect">
              <a:avLst/>
            </a:prstGeom>
            <a:grpFill/>
            <a:ln>
              <a:solidFill>
                <a:srgbClr val="E2AEAB"/>
              </a:solidFill>
            </a:ln>
          </p:spPr>
          <p:txBody>
            <a:bodyPr wrap="square" rtlCol="0">
              <a:spAutoFit/>
            </a:bodyPr>
            <a:lstStyle/>
            <a:p>
              <a:pPr algn="ctr"/>
              <a:r>
                <a:rPr lang="en-US" altLang="zh-CN" sz="80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gǔwǔ</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鼓舞</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v. to encourage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4" name="运动"/>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9628" y="3587"/>
              <a:ext cx="7429" cy="4265"/>
            </a:xfrm>
            <a:prstGeom prst="rect">
              <a:avLst/>
            </a:prstGeom>
            <a:grpFill/>
            <a:ln>
              <a:solidFill>
                <a:schemeClr val="accent1"/>
              </a:solidFill>
            </a:ln>
          </p:spPr>
          <p:txBody>
            <a:bodyPr wrap="square" rtlCol="0">
              <a:spAutoFit/>
            </a:bodyPr>
            <a:lstStyle/>
            <a:p>
              <a:pPr algn="ctr"/>
              <a:r>
                <a:rPr lang="en-US" sz="66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zūn</a:t>
              </a:r>
              <a:r>
                <a:rPr lang="en-US"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en-US" sz="66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jìng</a:t>
              </a:r>
              <a:endParaRPr lang="en-US"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尊敬</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respect</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58" name="也"/>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628" y="3587"/>
              <a:ext cx="7429" cy="4411"/>
            </a:xfrm>
            <a:prstGeom prst="rect">
              <a:avLst/>
            </a:prstGeom>
            <a:grpFill/>
            <a:ln>
              <a:solidFill>
                <a:schemeClr val="accent3"/>
              </a:solidFill>
            </a:ln>
          </p:spPr>
          <p:txBody>
            <a:bodyPr wrap="square" rtlCol="0">
              <a:spAutoFit/>
            </a:bodyPr>
            <a:lstStyle/>
            <a:p>
              <a:pPr algn="ctr"/>
              <a:r>
                <a:rPr lang="en-US" sz="72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en-US" sz="72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jǐn</a:t>
              </a:r>
              <a:r>
                <a:rPr lang="en-US" sz="72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en-US" sz="72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liàng</a:t>
              </a:r>
              <a:endParaRPr lang="en-US" sz="72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尽量</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adv. try one’s best</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34" name="为什么"/>
          <p:cNvGrpSpPr/>
          <p:nvPr/>
        </p:nvGrpSpPr>
        <p:grpSpPr>
          <a:xfrm>
            <a:off x="6114733" y="735965"/>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807"/>
              <a:ext cx="7429" cy="4411"/>
            </a:xfrm>
            <a:prstGeom prst="rect">
              <a:avLst/>
            </a:prstGeom>
            <a:grpFill/>
            <a:ln>
              <a:solidFill>
                <a:schemeClr val="accent5"/>
              </a:solidFill>
            </a:ln>
          </p:spPr>
          <p:txBody>
            <a:bodyPr wrap="square" rtlCol="0">
              <a:spAutoFit/>
            </a:bodyPr>
            <a:lstStyle/>
            <a:p>
              <a:pPr algn="ctr"/>
              <a:r>
                <a:rPr lang="en-US" sz="72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zhú</a:t>
              </a:r>
              <a:r>
                <a:rPr lang="en-US" sz="72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en-US" sz="72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bù</a:t>
              </a:r>
              <a:endParaRPr lang="en-US" sz="72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逐步</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adv. gradually</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16" name="最"/>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4265"/>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66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néngyuán</a:t>
              </a:r>
              <a:endParaRPr lang="en-US"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能源</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energy</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9" name="觉得-有问题不显示"/>
          <p:cNvGrpSpPr/>
          <p:nvPr/>
        </p:nvGrpSpPr>
        <p:grpSpPr>
          <a:xfrm>
            <a:off x="6114733" y="735965"/>
            <a:ext cx="4739005" cy="5817235"/>
            <a:chOff x="9628" y="1159"/>
            <a:chExt cx="7463"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28" y="3587"/>
              <a:ext cx="7429" cy="4265"/>
            </a:xfrm>
            <a:prstGeom prst="rect">
              <a:avLst/>
            </a:prstGeom>
            <a:grpFill/>
            <a:ln>
              <a:solidFill>
                <a:srgbClr val="E2AEAB"/>
              </a:solidFill>
            </a:ln>
          </p:spPr>
          <p:txBody>
            <a:bodyPr wrap="square" rtlCol="0">
              <a:spAutoFit/>
            </a:bodyPr>
            <a:lstStyle/>
            <a:p>
              <a:pPr algn="ctr"/>
              <a:r>
                <a:rPr lang="en-US" altLang="zh-CN" sz="66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néngyuán</a:t>
              </a:r>
              <a:endPar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能源</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energy</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 name="旅游"/>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587"/>
              <a:ext cx="7429" cy="4603"/>
            </a:xfrm>
            <a:prstGeom prst="rect">
              <a:avLst/>
            </a:prstGeom>
            <a:grpFill/>
            <a:ln>
              <a:solidFill>
                <a:srgbClr val="E2AEAB"/>
              </a:solidFill>
            </a:ln>
          </p:spPr>
          <p:txBody>
            <a:bodyPr wrap="square" rtlCol="0">
              <a:spAutoFit/>
            </a:bodyPr>
            <a:lstStyle/>
            <a:p>
              <a:pPr algn="ctr"/>
              <a:r>
                <a:rPr lang="en-US" sz="80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shè</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en-US" sz="80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shī</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设 施</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n. installation</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23" name="觉得"/>
          <p:cNvGrpSpPr/>
          <p:nvPr/>
        </p:nvGrpSpPr>
        <p:grpSpPr>
          <a:xfrm>
            <a:off x="1338263" y="735965"/>
            <a:ext cx="4717415" cy="5817235"/>
            <a:chOff x="2106" y="1159"/>
            <a:chExt cx="7429"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6" y="3587"/>
              <a:ext cx="7429" cy="4603"/>
            </a:xfrm>
            <a:prstGeom prst="rect">
              <a:avLst/>
            </a:prstGeom>
            <a:noFill/>
          </p:spPr>
          <p:txBody>
            <a:bodyPr wrap="square" rtlCol="0">
              <a:spAutoFit/>
            </a:bodyPr>
            <a:lstStyle/>
            <a:p>
              <a:pPr algn="ctr"/>
              <a:r>
                <a:rPr lang="en-US" altLang="zh-CN" sz="80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xiāo</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en-US" altLang="zh-CN" sz="80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jí</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消  极</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adj. passive</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6" name="眼睛"/>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4265"/>
            </a:xfrm>
            <a:prstGeom prst="rect">
              <a:avLst/>
            </a:prstGeom>
            <a:grpFill/>
            <a:ln>
              <a:solidFill>
                <a:srgbClr val="558ED5"/>
              </a:solidFill>
            </a:ln>
          </p:spPr>
          <p:txBody>
            <a:bodyPr wrap="square" rtlCol="0">
              <a:spAutoFit/>
            </a:bodyPr>
            <a:lstStyle/>
            <a:p>
              <a:pPr algn="ctr"/>
              <a:r>
                <a:rPr lang="en-US" sz="66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huànxiǎng</a:t>
              </a:r>
              <a:r>
                <a:rPr lang="en-US"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幻 想</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fantasy</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21" name="它"/>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411"/>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72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gòngxiàn</a:t>
              </a:r>
              <a:endParaRPr lang="en-US" sz="72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贡献</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contribution</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p:txBody>
        </p:sp>
      </p:grpSp>
      <p:grpSp>
        <p:nvGrpSpPr>
          <p:cNvPr id="37" name="新"/>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587"/>
              <a:ext cx="7429" cy="4603"/>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80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mìngyùn</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命运</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n. fate</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61" name="要"/>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文本框 62"/>
            <p:cNvSpPr txBox="1"/>
            <p:nvPr/>
          </p:nvSpPr>
          <p:spPr>
            <a:xfrm>
              <a:off x="2106" y="3587"/>
              <a:ext cx="7429" cy="4411"/>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72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zhǎngwò</a:t>
              </a:r>
              <a:r>
                <a:rPr lang="en-US" sz="72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endParaRPr lang="en-US" sz="72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掌握</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take charge of </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67" name="一起" hidden="1"/>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80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gǔwǔ</a:t>
              </a:r>
              <a:endPar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鼓舞</a:t>
              </a:r>
              <a:endPar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encourage</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1"/>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文本框 7" hidden="1"/>
          <p:cNvSpPr txBox="1"/>
          <p:nvPr/>
        </p:nvSpPr>
        <p:spPr>
          <a:xfrm>
            <a:off x="5011420" y="40005"/>
            <a:ext cx="3406140" cy="583565"/>
          </a:xfrm>
          <a:prstGeom prst="rect">
            <a:avLst/>
          </a:prstGeom>
          <a:noFill/>
        </p:spPr>
        <p:txBody>
          <a:bodyPr wrap="square" rtlCol="0" anchor="t">
            <a:spAutoFit/>
          </a:bodyPr>
          <a:lstStyle/>
          <a:p>
            <a:r>
              <a:rPr lang="en-US" altLang="zh-CN" sz="3200" b="1" dirty="0">
                <a:solidFill>
                  <a:srgbClr val="FF0000"/>
                </a:solidFill>
                <a:latin typeface="华文楷体" panose="02010600040101010101" charset="-122"/>
                <a:ea typeface="华文楷体" panose="02010600040101010101" charset="-122"/>
                <a:sym typeface="SimSun" panose="02010600030101010101" pitchFamily="2" charset="-122"/>
              </a:rPr>
              <a:t>12</a:t>
            </a:r>
            <a:r>
              <a:rPr lang="zh-CN" altLang="en-US" sz="3200" b="1" dirty="0">
                <a:solidFill>
                  <a:srgbClr val="FF0000"/>
                </a:solidFill>
                <a:latin typeface="华文楷体" panose="02010600040101010101" charset="-122"/>
                <a:ea typeface="华文楷体" panose="02010600040101010101" charset="-122"/>
                <a:sym typeface="SimSun" panose="02010600030101010101" pitchFamily="2" charset="-122"/>
              </a:rPr>
              <a:t>个生词模板</a:t>
            </a:r>
            <a:endParaRPr lang="zh-CN" altLang="en-US" sz="3200" b="1" dirty="0">
              <a:solidFill>
                <a:srgbClr val="FF0000"/>
              </a:solidFill>
              <a:latin typeface="华文楷体" panose="02010600040101010101" charset="-122"/>
              <a:ea typeface="华文楷体" panose="02010600040101010101" charset="-122"/>
              <a:sym typeface="SimSun"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xit" presetSubtype="8" fill="hold" nodeType="afterEffect">
                                  <p:stCondLst>
                                    <p:cond delay="0"/>
                                  </p:stCondLst>
                                  <p:childTnLst>
                                    <p:anim calcmode="lin" valueType="num">
                                      <p:cBhvr additive="base">
                                        <p:cTn id="109" dur="500"/>
                                        <p:tgtEl>
                                          <p:spTgt spid="15"/>
                                        </p:tgtEl>
                                        <p:attrNameLst>
                                          <p:attrName>ppt_x</p:attrName>
                                        </p:attrNameLst>
                                      </p:cBhvr>
                                      <p:tavLst>
                                        <p:tav tm="0">
                                          <p:val>
                                            <p:strVal val="ppt_x"/>
                                          </p:val>
                                        </p:tav>
                                        <p:tav tm="100000">
                                          <p:val>
                                            <p:strVal val="ppt_x-ppt_w/2"/>
                                          </p:val>
                                        </p:tav>
                                      </p:tavLst>
                                    </p:anim>
                                    <p:anim calcmode="lin" valueType="num">
                                      <p:cBhvr additive="base">
                                        <p:cTn id="110" dur="500"/>
                                        <p:tgtEl>
                                          <p:spTgt spid="15"/>
                                        </p:tgtEl>
                                        <p:attrNameLst>
                                          <p:attrName>ppt_y</p:attrName>
                                        </p:attrNameLst>
                                      </p:cBhvr>
                                      <p:tavLst>
                                        <p:tav tm="0">
                                          <p:val>
                                            <p:strVal val="ppt_y"/>
                                          </p:val>
                                        </p:tav>
                                        <p:tav tm="100000">
                                          <p:val>
                                            <p:strVal val="ppt_y"/>
                                          </p:val>
                                        </p:tav>
                                      </p:tavLst>
                                    </p:anim>
                                    <p:anim calcmode="lin" valueType="num">
                                      <p:cBhvr additive="base">
                                        <p:cTn id="111" dur="500"/>
                                        <p:tgtEl>
                                          <p:spTgt spid="15"/>
                                        </p:tgtEl>
                                        <p:attrNameLst>
                                          <p:attrName>ppt_w</p:attrName>
                                        </p:attrNameLst>
                                      </p:cBhvr>
                                      <p:tavLst>
                                        <p:tav tm="0">
                                          <p:val>
                                            <p:strVal val="ppt_w"/>
                                          </p:val>
                                        </p:tav>
                                        <p:tav tm="100000">
                                          <p:val>
                                            <p:fltVal val="0"/>
                                          </p:val>
                                        </p:tav>
                                      </p:tavLst>
                                    </p:anim>
                                    <p:anim calcmode="lin" valueType="num">
                                      <p:cBhvr additive="base">
                                        <p:cTn id="112" dur="500"/>
                                        <p:tgtEl>
                                          <p:spTgt spid="15"/>
                                        </p:tgtEl>
                                        <p:attrNameLst>
                                          <p:attrName>ppt_h</p:attrName>
                                        </p:attrNameLst>
                                      </p:cBhvr>
                                      <p:tavLst>
                                        <p:tav tm="0">
                                          <p:val>
                                            <p:strVal val="ppt_h"/>
                                          </p:val>
                                        </p:tav>
                                        <p:tav tm="100000">
                                          <p:val>
                                            <p:strVal val="ppt_h"/>
                                          </p:val>
                                        </p:tav>
                                      </p:tavLst>
                                    </p:anim>
                                    <p:set>
                                      <p:cBhvr additive="base">
                                        <p:cTn id="113" dur="1" fill="hold">
                                          <p:stCondLst>
                                            <p:cond delay="499"/>
                                          </p:stCondLst>
                                        </p:cTn>
                                        <p:tgtEl>
                                          <p:spTgt spid="15"/>
                                        </p:tgtEl>
                                        <p:attrNameLst>
                                          <p:attrName>style.visibility</p:attrName>
                                        </p:attrNameLst>
                                      </p:cBhvr>
                                      <p:to>
                                        <p:strVal val="hidden"/>
                                      </p:to>
                                    </p:set>
                                  </p:childTnLst>
                                </p:cTn>
                              </p:par>
                              <p:par>
                                <p:cTn id="114" presetID="17" presetClass="entr" presetSubtype="2" fill="hold" nodeType="withEffect">
                                  <p:stCondLst>
                                    <p:cond delay="0"/>
                                  </p:stCondLst>
                                  <p:childTnLst>
                                    <p:set>
                                      <p:cBhvr additive="base">
                                        <p:cTn id="115" dur="500" fill="hold">
                                          <p:stCondLst>
                                            <p:cond delay="0"/>
                                          </p:stCondLst>
                                        </p:cTn>
                                        <p:tgtEl>
                                          <p:spTgt spid="76"/>
                                        </p:tgtEl>
                                        <p:attrNameLst>
                                          <p:attrName>style.visibility</p:attrName>
                                        </p:attrNameLst>
                                      </p:cBhvr>
                                      <p:to>
                                        <p:strVal val="visible"/>
                                      </p:to>
                                    </p:set>
                                    <p:anim calcmode="lin" valueType="num">
                                      <p:cBhvr additive="base">
                                        <p:cTn id="116" dur="500" fill="hold"/>
                                        <p:tgtEl>
                                          <p:spTgt spid="76"/>
                                        </p:tgtEl>
                                        <p:attrNameLst>
                                          <p:attrName>ppt_x</p:attrName>
                                        </p:attrNameLst>
                                      </p:cBhvr>
                                      <p:tavLst>
                                        <p:tav tm="0">
                                          <p:val>
                                            <p:strVal val="#ppt_x+#ppt_w/2"/>
                                          </p:val>
                                        </p:tav>
                                        <p:tav tm="100000">
                                          <p:val>
                                            <p:strVal val="#ppt_x"/>
                                          </p:val>
                                        </p:tav>
                                      </p:tavLst>
                                    </p:anim>
                                    <p:anim calcmode="lin" valueType="num">
                                      <p:cBhvr additive="base">
                                        <p:cTn id="117" dur="500" fill="hold"/>
                                        <p:tgtEl>
                                          <p:spTgt spid="76"/>
                                        </p:tgtEl>
                                        <p:attrNameLst>
                                          <p:attrName>ppt_y</p:attrName>
                                        </p:attrNameLst>
                                      </p:cBhvr>
                                      <p:tavLst>
                                        <p:tav tm="0">
                                          <p:val>
                                            <p:strVal val="#ppt_y"/>
                                          </p:val>
                                        </p:tav>
                                        <p:tav tm="100000">
                                          <p:val>
                                            <p:strVal val="#ppt_y"/>
                                          </p:val>
                                        </p:tav>
                                      </p:tavLst>
                                    </p:anim>
                                    <p:anim calcmode="lin" valueType="num">
                                      <p:cBhvr additive="base">
                                        <p:cTn id="118" dur="500" fill="hold"/>
                                        <p:tgtEl>
                                          <p:spTgt spid="76"/>
                                        </p:tgtEl>
                                        <p:attrNameLst>
                                          <p:attrName>ppt_w</p:attrName>
                                        </p:attrNameLst>
                                      </p:cBhvr>
                                      <p:tavLst>
                                        <p:tav tm="0">
                                          <p:val>
                                            <p:fltVal val="0"/>
                                          </p:val>
                                        </p:tav>
                                        <p:tav tm="100000">
                                          <p:val>
                                            <p:strVal val="#ppt_w"/>
                                          </p:val>
                                        </p:tav>
                                      </p:tavLst>
                                    </p:anim>
                                    <p:anim calcmode="lin" valueType="num">
                                      <p:cBhvr additive="base">
                                        <p:cTn id="119" dur="500" fill="hold"/>
                                        <p:tgtEl>
                                          <p:spTgt spid="7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p:nvPr/>
        </p:nvCxnSpPr>
        <p:spPr>
          <a:xfrm>
            <a:off x="5213766" y="906917"/>
            <a:ext cx="1902460" cy="165925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69" name="直接连接符 68"/>
          <p:cNvCxnSpPr/>
          <p:nvPr/>
        </p:nvCxnSpPr>
        <p:spPr>
          <a:xfrm>
            <a:off x="4876821" y="2775987"/>
            <a:ext cx="2401570" cy="190246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1" name="直接连接符 70"/>
          <p:cNvCxnSpPr/>
          <p:nvPr/>
        </p:nvCxnSpPr>
        <p:spPr>
          <a:xfrm>
            <a:off x="4852017" y="4494943"/>
            <a:ext cx="2214245" cy="1593850"/>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3" name="直接连接符 72"/>
          <p:cNvCxnSpPr/>
          <p:nvPr/>
        </p:nvCxnSpPr>
        <p:spPr>
          <a:xfrm flipV="1">
            <a:off x="4852017" y="787187"/>
            <a:ext cx="2221230" cy="530161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pic>
        <p:nvPicPr>
          <p:cNvPr id="2" name="图片 1" descr="1"/>
          <p:cNvPicPr>
            <a:picLocks noChangeAspect="1"/>
          </p:cNvPicPr>
          <p:nvPr/>
        </p:nvPicPr>
        <p:blipFill>
          <a:blip r:embed="rId1"/>
          <a:stretch>
            <a:fillRect/>
          </a:stretch>
        </p:blipFill>
        <p:spPr>
          <a:xfrm>
            <a:off x="10719753" y="0"/>
            <a:ext cx="1459230" cy="1459230"/>
          </a:xfrm>
          <a:prstGeom prst="rect">
            <a:avLst/>
          </a:prstGeom>
        </p:spPr>
      </p:pic>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4" name="矩形: 圆角 53"/>
          <p:cNvSpPr/>
          <p:nvPr/>
        </p:nvSpPr>
        <p:spPr>
          <a:xfrm>
            <a:off x="3210360" y="2093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6" name="矩形: 圆角 53"/>
          <p:cNvSpPr/>
          <p:nvPr/>
        </p:nvSpPr>
        <p:spPr>
          <a:xfrm>
            <a:off x="3188135" y="315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7" name="矩形: 圆角 53"/>
          <p:cNvSpPr/>
          <p:nvPr/>
        </p:nvSpPr>
        <p:spPr>
          <a:xfrm>
            <a:off x="3155750" y="5544820"/>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8" name="矩形: 圆角 53"/>
          <p:cNvSpPr/>
          <p:nvPr/>
        </p:nvSpPr>
        <p:spPr>
          <a:xfrm>
            <a:off x="3124000" y="3871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9" name="矩形: 圆角 53"/>
          <p:cNvSpPr/>
          <p:nvPr/>
        </p:nvSpPr>
        <p:spPr>
          <a:xfrm>
            <a:off x="6987975" y="5522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0" name="矩形: 圆角 53"/>
          <p:cNvSpPr/>
          <p:nvPr/>
        </p:nvSpPr>
        <p:spPr>
          <a:xfrm>
            <a:off x="7006390" y="3744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1" name="矩形: 圆角 53"/>
          <p:cNvSpPr/>
          <p:nvPr/>
        </p:nvSpPr>
        <p:spPr>
          <a:xfrm>
            <a:off x="6966385" y="2093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2" name="矩形: 圆角 53"/>
          <p:cNvSpPr/>
          <p:nvPr/>
        </p:nvSpPr>
        <p:spPr>
          <a:xfrm>
            <a:off x="7006390" y="309880"/>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3" name="文本框 12"/>
          <p:cNvSpPr txBox="1"/>
          <p:nvPr/>
        </p:nvSpPr>
        <p:spPr>
          <a:xfrm>
            <a:off x="7074335" y="5685790"/>
            <a:ext cx="2024380" cy="58477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放松</a:t>
            </a:r>
            <a:endParaRPr lang="en-US" altLang="zh-CN"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14" name="文本框 13"/>
          <p:cNvSpPr txBox="1"/>
          <p:nvPr/>
        </p:nvSpPr>
        <p:spPr>
          <a:xfrm>
            <a:off x="6956225" y="3985260"/>
            <a:ext cx="2024380" cy="58477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态度</a:t>
            </a:r>
            <a:endParaRPr lang="en-US" altLang="zh-CN"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17" name="文本框 16"/>
          <p:cNvSpPr txBox="1"/>
          <p:nvPr/>
        </p:nvSpPr>
        <p:spPr>
          <a:xfrm>
            <a:off x="7033391" y="2330459"/>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命运</a:t>
            </a:r>
            <a:endParaRPr lang="en-US" altLang="zh-CN"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1" name="文本框 20"/>
          <p:cNvSpPr txBox="1"/>
          <p:nvPr/>
        </p:nvSpPr>
        <p:spPr>
          <a:xfrm>
            <a:off x="7020378" y="510880"/>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尊敬</a:t>
            </a:r>
            <a:endParaRPr lang="en-US" altLang="zh-CN"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2" name="文本框 21"/>
          <p:cNvSpPr txBox="1"/>
          <p:nvPr/>
        </p:nvSpPr>
        <p:spPr>
          <a:xfrm>
            <a:off x="3165910" y="5716270"/>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互相</a:t>
            </a:r>
            <a:endPar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3" name="文本框 22"/>
          <p:cNvSpPr txBox="1"/>
          <p:nvPr/>
        </p:nvSpPr>
        <p:spPr>
          <a:xfrm>
            <a:off x="3124000" y="4145915"/>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逐步</a:t>
            </a:r>
            <a:endPar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4" name="文本框 23"/>
          <p:cNvSpPr txBox="1"/>
          <p:nvPr/>
        </p:nvSpPr>
        <p:spPr>
          <a:xfrm>
            <a:off x="3155115" y="2270760"/>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消极</a:t>
            </a:r>
            <a:endPar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5" name="文本框 24"/>
          <p:cNvSpPr txBox="1"/>
          <p:nvPr/>
        </p:nvSpPr>
        <p:spPr>
          <a:xfrm>
            <a:off x="3653590" y="548640"/>
            <a:ext cx="1313180" cy="583565"/>
          </a:xfrm>
          <a:prstGeom prst="rect">
            <a:avLst/>
          </a:prstGeom>
          <a:noFill/>
        </p:spPr>
        <p:txBody>
          <a:bodyPr wrap="square" rtlCol="0">
            <a:spAutoFit/>
          </a:bodyPr>
          <a:lstStyle/>
          <a:p>
            <a:pPr eaLnBrk="1">
              <a:buNone/>
            </a:pP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掌握</a:t>
            </a:r>
            <a:endPar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356870" y="1555750"/>
            <a:ext cx="10784840" cy="852170"/>
          </a:xfrm>
          <a:prstGeom prst="roundRect">
            <a:avLst>
              <a:gd name="adj" fmla="val 47532"/>
            </a:avLst>
          </a:prstGeom>
          <a:solidFill>
            <a:srgbClr val="4E9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56870" y="1558290"/>
            <a:ext cx="10784205" cy="852170"/>
          </a:xfrm>
          <a:prstGeom prst="roundRect">
            <a:avLst>
              <a:gd name="adj" fmla="val 475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56870" y="1558290"/>
            <a:ext cx="852170" cy="889000"/>
            <a:chOff x="584" y="3246"/>
            <a:chExt cx="1342" cy="1400"/>
          </a:xfrm>
        </p:grpSpPr>
        <p:sp>
          <p:nvSpPr>
            <p:cNvPr id="7" name="椭圆 6"/>
            <p:cNvSpPr/>
            <p:nvPr/>
          </p:nvSpPr>
          <p:spPr>
            <a:xfrm>
              <a:off x="584" y="3246"/>
              <a:ext cx="1342" cy="1342"/>
            </a:xfrm>
            <a:prstGeom prst="ellipse">
              <a:avLst/>
            </a:prstGeom>
            <a:solidFill>
              <a:srgbClr val="58B6E5"/>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我卡通1压缩"/>
            <p:cNvPicPr>
              <a:picLocks noChangeAspect="1"/>
            </p:cNvPicPr>
            <p:nvPr/>
          </p:nvPicPr>
          <p:blipFill>
            <a:blip r:embed="rId1"/>
            <a:stretch>
              <a:fillRect/>
            </a:stretch>
          </p:blipFill>
          <p:spPr>
            <a:xfrm>
              <a:off x="584" y="3308"/>
              <a:ext cx="1338" cy="1338"/>
            </a:xfrm>
            <a:prstGeom prst="rect">
              <a:avLst/>
            </a:prstGeom>
          </p:spPr>
        </p:pic>
      </p:grpSp>
      <p:sp>
        <p:nvSpPr>
          <p:cNvPr id="11" name="文本框 7"/>
          <p:cNvSpPr txBox="1"/>
          <p:nvPr/>
        </p:nvSpPr>
        <p:spPr>
          <a:xfrm>
            <a:off x="1357028" y="1692910"/>
            <a:ext cx="9872345" cy="58356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algn="l" defTabSz="914400">
              <a:buClrTx/>
              <a:buSzTx/>
              <a:buFontTx/>
              <a:buNone/>
              <a:defRPr/>
            </a:pP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大</a:t>
            </a: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 + </a:t>
            </a: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动词</a:t>
            </a: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形容词</a:t>
            </a: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特</a:t>
            </a: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动词</a:t>
            </a:r>
            <a:r>
              <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a:t>
            </a:r>
            <a:r>
              <a:rPr lang="zh-CN" altLang="en-US"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rPr>
              <a:t>形容词</a:t>
            </a:r>
            <a:endParaRPr lang="en-US" altLang="zh-CN" sz="3200" b="1" dirty="0">
              <a:ln w="22225">
                <a:noFill/>
                <a:prstDash val="solid"/>
              </a:ln>
              <a:solidFill>
                <a:schemeClr val="bg1"/>
              </a:solidFill>
              <a:effectLst>
                <a:outerShdw blurRad="63500" sx="102000" sy="102000" algn="ctr" rotWithShape="0">
                  <a:prstClr val="black">
                    <a:alpha val="40000"/>
                  </a:prstClr>
                </a:outerShdw>
              </a:effectLst>
              <a:latin typeface="思源黑体 CN Regular" panose="020B0500000000000000" pitchFamily="34" charset="-122"/>
              <a:ea typeface="思源黑体 CN Regular" panose="020B0500000000000000" pitchFamily="34" charset="-122"/>
              <a:sym typeface="+mn-ea"/>
            </a:endParaRPr>
          </a:p>
        </p:txBody>
      </p:sp>
      <p:pic>
        <p:nvPicPr>
          <p:cNvPr id="3" name="图片 2" descr="1"/>
          <p:cNvPicPr>
            <a:picLocks noChangeAspect="1"/>
          </p:cNvPicPr>
          <p:nvPr/>
        </p:nvPicPr>
        <p:blipFill>
          <a:blip r:embed="rId2"/>
          <a:stretch>
            <a:fillRect/>
          </a:stretch>
        </p:blipFill>
        <p:spPr>
          <a:xfrm>
            <a:off x="10719753" y="0"/>
            <a:ext cx="1459230" cy="1459230"/>
          </a:xfrm>
          <a:prstGeom prst="rect">
            <a:avLst/>
          </a:prstGeom>
        </p:spPr>
      </p:pic>
      <p:sp>
        <p:nvSpPr>
          <p:cNvPr id="4" name="文本框 7"/>
          <p:cNvSpPr txBox="1"/>
          <p:nvPr/>
        </p:nvSpPr>
        <p:spPr>
          <a:xfrm>
            <a:off x="165735" y="21399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6" name="文本框 7"/>
          <p:cNvSpPr txBox="1"/>
          <p:nvPr/>
        </p:nvSpPr>
        <p:spPr>
          <a:xfrm>
            <a:off x="237490" y="702310"/>
            <a:ext cx="6613686" cy="368300"/>
          </a:xfrm>
          <a:prstGeom prst="rect">
            <a:avLst/>
          </a:prstGeom>
          <a:noFill/>
        </p:spPr>
        <p:txBody>
          <a:bodyPr wrap="square">
            <a:spAutoFit/>
          </a:bodyPr>
          <a:lstStyle/>
          <a:p>
            <a:pPr marR="0" algn="l" defTabSz="914400">
              <a:buClrTx/>
              <a:buSzTx/>
              <a:buFontTx/>
              <a:buNone/>
              <a:defRPr/>
            </a:pPr>
            <a:r>
              <a:rPr kumimoji="0" lang="en-US" altLang="zh-CN"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Language Point</a:t>
            </a:r>
            <a:endParaRPr kumimoji="0" lang="en-US" altLang="zh-CN"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aphicFrame>
        <p:nvGraphicFramePr>
          <p:cNvPr id="9" name="表格 8"/>
          <p:cNvGraphicFramePr>
            <a:graphicFrameLocks noGrp="1"/>
          </p:cNvGraphicFramePr>
          <p:nvPr>
            <p:custDataLst>
              <p:tags r:id="rId3"/>
            </p:custDataLst>
          </p:nvPr>
        </p:nvGraphicFramePr>
        <p:xfrm>
          <a:off x="382270" y="2794635"/>
          <a:ext cx="10759440" cy="3804285"/>
        </p:xfrm>
        <a:graphic>
          <a:graphicData uri="http://schemas.openxmlformats.org/drawingml/2006/table">
            <a:tbl>
              <a:tblPr firstRow="1" bandRow="1">
                <a:tableStyleId>{5C22544A-7EE6-4342-B048-85BDC9FD1C3A}</a:tableStyleId>
              </a:tblPr>
              <a:tblGrid>
                <a:gridCol w="10759440"/>
              </a:tblGrid>
              <a:tr h="72326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华文细黑" panose="02010600040101010101" pitchFamily="2" charset="-122"/>
                          <a:ea typeface="华文细黑" panose="02010600040101010101" pitchFamily="2" charset="-122"/>
                        </a:rPr>
                        <a:t>For example</a:t>
                      </a:r>
                      <a:endParaRPr lang="en-US" altLang="zh-CN" sz="2800" b="1" dirty="0">
                        <a:solidFill>
                          <a:schemeClr val="bg1"/>
                        </a:solidFill>
                        <a:latin typeface="华文细黑" panose="02010600040101010101" pitchFamily="2" charset="-122"/>
                        <a:ea typeface="华文细黑" panose="02010600040101010101" pitchFamily="2" charset="-122"/>
                      </a:endParaRPr>
                    </a:p>
                  </a:txBody>
                  <a:tcPr anchor="ctr">
                    <a:solidFill>
                      <a:srgbClr val="BF9F60"/>
                    </a:solidFill>
                  </a:tcPr>
                </a:tc>
              </a:tr>
              <a:tr h="956310">
                <a:tc>
                  <a:txBody>
                    <a:bodyPr/>
                    <a:lstStyle/>
                    <a:p>
                      <a:pPr algn="ctr"/>
                      <a:r>
                        <a:rPr lang="zh-CN" altLang="en-US" sz="3200" b="1" dirty="0">
                          <a:latin typeface="华文细黑" panose="02010600040101010101" pitchFamily="2" charset="-122"/>
                          <a:ea typeface="华文细黑" panose="02010600040101010101" pitchFamily="2" charset="-122"/>
                          <a:cs typeface="华文细黑" panose="02010600040101010101" pitchFamily="2" charset="-122"/>
                          <a:sym typeface="+mn-ea"/>
                        </a:rPr>
                        <a:t>忙完这批活，我要</a:t>
                      </a:r>
                      <a:r>
                        <a:rPr lang="zh-CN" altLang="en-US" sz="3200" b="1"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大</a:t>
                      </a:r>
                      <a:r>
                        <a:rPr lang="zh-CN" altLang="en-US" sz="3200" b="1" dirty="0">
                          <a:latin typeface="华文细黑" panose="02010600040101010101" pitchFamily="2" charset="-122"/>
                          <a:ea typeface="华文细黑" panose="02010600040101010101" pitchFamily="2" charset="-122"/>
                          <a:cs typeface="华文细黑" panose="02010600040101010101" pitchFamily="2" charset="-122"/>
                          <a:sym typeface="+mn-ea"/>
                        </a:rPr>
                        <a:t>睡</a:t>
                      </a:r>
                      <a:r>
                        <a:rPr lang="zh-CN" altLang="en-US" sz="3200" b="1"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特</a:t>
                      </a:r>
                      <a:r>
                        <a:rPr lang="zh-CN" altLang="en-US" sz="3200" b="1" dirty="0">
                          <a:latin typeface="华文细黑" panose="02010600040101010101" pitchFamily="2" charset="-122"/>
                          <a:ea typeface="华文细黑" panose="02010600040101010101" pitchFamily="2" charset="-122"/>
                          <a:cs typeface="华文细黑" panose="02010600040101010101" pitchFamily="2" charset="-122"/>
                          <a:sym typeface="+mn-ea"/>
                        </a:rPr>
                        <a:t>睡。</a:t>
                      </a:r>
                      <a:endParaRPr lang="zh-CN" altLang="en-US" sz="3200" b="1" dirty="0">
                        <a:latin typeface="华文细黑" panose="02010600040101010101" pitchFamily="2" charset="-122"/>
                        <a:ea typeface="华文细黑" panose="02010600040101010101" pitchFamily="2" charset="-122"/>
                        <a:cs typeface="华文细黑" panose="02010600040101010101" pitchFamily="2" charset="-122"/>
                      </a:endParaRPr>
                    </a:p>
                  </a:txBody>
                  <a:tcPr anchor="ctr">
                    <a:solidFill>
                      <a:srgbClr val="58B6E5">
                        <a:alpha val="22000"/>
                      </a:srgbClr>
                    </a:solidFill>
                  </a:tcPr>
                </a:tc>
              </a:tr>
              <a:tr h="1062355">
                <a:tc>
                  <a:txBody>
                    <a:bodyPr/>
                    <a:lstStyle/>
                    <a:p>
                      <a:pPr algn="ctr"/>
                      <a:r>
                        <a:rPr lang="zh-CN" altLang="en-US" sz="3200" b="1" dirty="0">
                          <a:latin typeface="华文细黑" panose="02010600040101010101" pitchFamily="2" charset="-122"/>
                          <a:ea typeface="华文细黑" panose="02010600040101010101" pitchFamily="2" charset="-122"/>
                          <a:cs typeface="华文细黑" panose="02010600040101010101" pitchFamily="2" charset="-122"/>
                          <a:sym typeface="+mn-ea"/>
                        </a:rPr>
                        <a:t>祝你在新的一年里</a:t>
                      </a:r>
                      <a:r>
                        <a:rPr lang="zh-CN" altLang="en-US" sz="3200" b="1"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大</a:t>
                      </a:r>
                      <a:r>
                        <a:rPr lang="zh-CN" altLang="en-US" sz="3200" b="1" dirty="0">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mn-ea"/>
                        </a:rPr>
                        <a:t>旺</a:t>
                      </a:r>
                      <a:r>
                        <a:rPr lang="zh-CN" altLang="en-US" sz="3200" b="1"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特</a:t>
                      </a:r>
                      <a:r>
                        <a:rPr lang="zh-CN" altLang="en-US" sz="3200" b="1" dirty="0">
                          <a:solidFill>
                            <a:schemeClr val="tx1"/>
                          </a:solidFill>
                          <a:latin typeface="华文细黑" panose="02010600040101010101" pitchFamily="2" charset="-122"/>
                          <a:ea typeface="华文细黑" panose="02010600040101010101" pitchFamily="2" charset="-122"/>
                          <a:cs typeface="华文细黑" panose="02010600040101010101" pitchFamily="2" charset="-122"/>
                          <a:sym typeface="+mn-ea"/>
                        </a:rPr>
                        <a:t>旺。</a:t>
                      </a:r>
                      <a:endParaRPr lang="zh-CN" altLang="en-US" sz="3200" b="1" dirty="0">
                        <a:solidFill>
                          <a:schemeClr val="tx1"/>
                        </a:solidFill>
                        <a:latin typeface="华文细黑" panose="02010600040101010101" pitchFamily="2" charset="-122"/>
                        <a:ea typeface="华文细黑" panose="02010600040101010101" pitchFamily="2" charset="-122"/>
                        <a:cs typeface="华文细黑" panose="02010600040101010101" pitchFamily="2" charset="-122"/>
                      </a:endParaRPr>
                    </a:p>
                  </a:txBody>
                  <a:tcPr anchor="ctr">
                    <a:solidFill>
                      <a:srgbClr val="E2AEAB">
                        <a:alpha val="22000"/>
                      </a:srgbClr>
                    </a:solidFill>
                  </a:tcPr>
                </a:tc>
              </a:tr>
              <a:tr h="1062355">
                <a:tc>
                  <a:txBody>
                    <a:bodyPr/>
                    <a:lstStyle/>
                    <a:p>
                      <a:pPr algn="ctr">
                        <a:lnSpc>
                          <a:spcPct val="100000"/>
                        </a:lnSpc>
                        <a:buClrTx/>
                        <a:buSzTx/>
                        <a:buFontTx/>
                      </a:pPr>
                      <a:r>
                        <a:rPr lang="zh-CN" altLang="en-US" sz="3200" b="1" dirty="0">
                          <a:latin typeface="华文细黑" panose="02010600040101010101" pitchFamily="2" charset="-122"/>
                          <a:ea typeface="华文细黑" panose="02010600040101010101" pitchFamily="2" charset="-122"/>
                          <a:cs typeface="华文细黑" panose="02010600040101010101" pitchFamily="2" charset="-122"/>
                          <a:sym typeface="+mn-ea"/>
                        </a:rPr>
                        <a:t>如果你认为到时候他会帮你，那就</a:t>
                      </a:r>
                      <a:r>
                        <a:rPr lang="zh-CN" altLang="en-US" sz="3200" b="1"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大</a:t>
                      </a:r>
                      <a:r>
                        <a:rPr lang="zh-CN" altLang="en-US" sz="3200" b="1" dirty="0">
                          <a:latin typeface="华文细黑" panose="02010600040101010101" pitchFamily="2" charset="-122"/>
                          <a:ea typeface="华文细黑" panose="02010600040101010101" pitchFamily="2" charset="-122"/>
                          <a:cs typeface="华文细黑" panose="02010600040101010101" pitchFamily="2" charset="-122"/>
                          <a:sym typeface="+mn-ea"/>
                        </a:rPr>
                        <a:t>错</a:t>
                      </a:r>
                      <a:r>
                        <a:rPr lang="zh-CN" altLang="en-US" sz="3200" b="1"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特</a:t>
                      </a:r>
                      <a:r>
                        <a:rPr lang="zh-CN" altLang="en-US" sz="3200" b="1" dirty="0">
                          <a:latin typeface="华文细黑" panose="02010600040101010101" pitchFamily="2" charset="-122"/>
                          <a:ea typeface="华文细黑" panose="02010600040101010101" pitchFamily="2" charset="-122"/>
                          <a:cs typeface="华文细黑" panose="02010600040101010101" pitchFamily="2" charset="-122"/>
                          <a:sym typeface="+mn-ea"/>
                        </a:rPr>
                        <a:t>错了。</a:t>
                      </a:r>
                      <a:endParaRPr lang="zh-CN" altLang="en-US" sz="3200" b="1" dirty="0">
                        <a:latin typeface="华文细黑" panose="02010600040101010101" pitchFamily="2" charset="-122"/>
                        <a:ea typeface="华文细黑" panose="02010600040101010101" pitchFamily="2" charset="-122"/>
                        <a:cs typeface="华文细黑" panose="02010600040101010101" pitchFamily="2" charset="-122"/>
                      </a:endParaRPr>
                    </a:p>
                  </a:txBody>
                  <a:tcPr anchor="ctr">
                    <a:solidFill>
                      <a:srgbClr val="D3EAF6"/>
                    </a:solidFill>
                  </a:tcPr>
                </a:tc>
              </a:tr>
            </a:tbl>
          </a:graphicData>
        </a:graphic>
      </p:graphicFrame>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81474 -0.00185185 " pathEditMode="relative" rAng="0" ptsTypes="">
                                      <p:cBhvr>
                                        <p:cTn id="6" dur="500" fill="hold"/>
                                        <p:tgtEl>
                                          <p:spTgt spid="12"/>
                                        </p:tgtEl>
                                        <p:attrNameLst>
                                          <p:attrName>ppt_x</p:attrName>
                                          <p:attrName>ppt_y</p:attrName>
                                        </p:attrNameLst>
                                      </p:cBhvr>
                                      <p:rCtr x="40700" y="-200"/>
                                    </p:animMotion>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subTnLst>
                                    <p:audio>
                                      <p:cMediaNode>
                                        <p:cTn display="0" masterRel="sameClick">
                                          <p:stCondLst>
                                            <p:cond evt="begin" delay="0">
                                              <p:tn val="7"/>
                                            </p:cond>
                                          </p:stCondLst>
                                          <p:endCondLst>
                                            <p:cond evt="onStopAudio" delay="0">
                                              <p:tgtEl>
                                                <p:sldTgt/>
                                              </p:tgtEl>
                                            </p:cond>
                                          </p:endCondLst>
                                        </p:cTn>
                                        <p:tgtEl>
                                          <p:sndTgt r:embed="rId5"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subTnLst>
                                    <p:audio>
                                      <p:cMediaNode>
                                        <p:cTn display="0" masterRel="sameClick">
                                          <p:stCondLst>
                                            <p:cond evt="begin" delay="0">
                                              <p:tn val="15"/>
                                            </p:cond>
                                          </p:stCondLst>
                                          <p:endCondLst>
                                            <p:cond evt="onStopAudio" delay="0">
                                              <p:tgtEl>
                                                <p:sldTgt/>
                                              </p:tgtEl>
                                            </p:cond>
                                          </p:endCondLst>
                                        </p:cTn>
                                        <p:tgtEl>
                                          <p:sndTgt r:embed="rId5"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7"/>
          <p:cNvSpPr txBox="1"/>
          <p:nvPr/>
        </p:nvSpPr>
        <p:spPr>
          <a:xfrm>
            <a:off x="166805"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复习</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5" name="文本框 7"/>
          <p:cNvSpPr txBox="1"/>
          <p:nvPr/>
        </p:nvSpPr>
        <p:spPr>
          <a:xfrm>
            <a:off x="238243" y="702214"/>
            <a:ext cx="87630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Review</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10" name="组合 9"/>
          <p:cNvGrpSpPr/>
          <p:nvPr/>
        </p:nvGrpSpPr>
        <p:grpSpPr>
          <a:xfrm>
            <a:off x="2707958" y="1856740"/>
            <a:ext cx="6776720" cy="3400425"/>
            <a:chOff x="4263" y="2250"/>
            <a:chExt cx="10672" cy="5355"/>
          </a:xfrm>
        </p:grpSpPr>
        <p:pic>
          <p:nvPicPr>
            <p:cNvPr id="1026" name="Picture 2" descr="C:\Users\Administrator\Desktop\小红书\对外汉语战略搞钱计划\教学素材\图片\电脑.png"/>
            <p:cNvPicPr>
              <a:picLocks noChangeAspect="1" noChangeArrowheads="1"/>
            </p:cNvPicPr>
            <p:nvPr/>
          </p:nvPicPr>
          <p:blipFill>
            <a:blip r:embed="rId1"/>
            <a:srcRect/>
            <a:stretch>
              <a:fillRect/>
            </a:stretch>
          </p:blipFill>
          <p:spPr bwMode="auto">
            <a:xfrm>
              <a:off x="4263" y="2250"/>
              <a:ext cx="10672" cy="5355"/>
            </a:xfrm>
            <a:prstGeom prst="rect">
              <a:avLst/>
            </a:prstGeom>
            <a:noFill/>
          </p:spPr>
        </p:pic>
        <p:sp>
          <p:nvSpPr>
            <p:cNvPr id="28" name="矩形 27"/>
            <p:cNvSpPr/>
            <p:nvPr/>
          </p:nvSpPr>
          <p:spPr>
            <a:xfrm>
              <a:off x="6063" y="2700"/>
              <a:ext cx="7088" cy="3938"/>
            </a:xfrm>
            <a:prstGeom prst="rect">
              <a:avLst/>
            </a:prstGeom>
            <a:solidFill>
              <a:schemeClr val="bg1"/>
            </a:solidFill>
            <a:ln w="28575">
              <a:solidFill>
                <a:srgbClr val="AF9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425065" y="740410"/>
            <a:ext cx="7294880" cy="650240"/>
            <a:chOff x="3302" y="3426"/>
            <a:chExt cx="10274" cy="632"/>
          </a:xfrm>
        </p:grpSpPr>
        <p:sp>
          <p:nvSpPr>
            <p:cNvPr id="9" name="圆角矩形 8"/>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说出第三十一课中有关态度的词语</a:t>
              </a:r>
              <a:endPar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p:txBody>
        </p:sp>
      </p:grpSp>
      <p:pic>
        <p:nvPicPr>
          <p:cNvPr id="30" name="图片 29" descr="老师"/>
          <p:cNvPicPr>
            <a:picLocks noChangeAspect="1"/>
          </p:cNvPicPr>
          <p:nvPr/>
        </p:nvPicPr>
        <p:blipFill>
          <a:blip r:embed="rId2"/>
          <a:stretch>
            <a:fillRect/>
          </a:stretch>
        </p:blipFill>
        <p:spPr>
          <a:xfrm>
            <a:off x="8355965" y="3834765"/>
            <a:ext cx="1261110" cy="1217295"/>
          </a:xfrm>
          <a:prstGeom prst="rect">
            <a:avLst/>
          </a:prstGeom>
        </p:spPr>
      </p:pic>
      <p:sp>
        <p:nvSpPr>
          <p:cNvPr id="4" name="圆角矩形 3"/>
          <p:cNvSpPr/>
          <p:nvPr/>
        </p:nvSpPr>
        <p:spPr>
          <a:xfrm>
            <a:off x="60960" y="5488305"/>
            <a:ext cx="12094845"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圆角矩形 4"/>
          <p:cNvSpPr/>
          <p:nvPr/>
        </p:nvSpPr>
        <p:spPr>
          <a:xfrm>
            <a:off x="60960" y="5490845"/>
            <a:ext cx="12094845"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96" name="组合 95"/>
          <p:cNvGrpSpPr/>
          <p:nvPr/>
        </p:nvGrpSpPr>
        <p:grpSpPr>
          <a:xfrm>
            <a:off x="60960" y="549084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98" name="图片 97" descr="我卡通1压缩"/>
            <p:cNvPicPr>
              <a:picLocks noChangeAspect="1"/>
            </p:cNvPicPr>
            <p:nvPr/>
          </p:nvPicPr>
          <p:blipFill>
            <a:blip r:embed="rId3"/>
            <a:stretch>
              <a:fillRect/>
            </a:stretch>
          </p:blipFill>
          <p:spPr>
            <a:xfrm>
              <a:off x="584" y="3308"/>
              <a:ext cx="1338" cy="1338"/>
            </a:xfrm>
            <a:prstGeom prst="rect">
              <a:avLst/>
            </a:prstGeom>
          </p:spPr>
        </p:pic>
      </p:grpSp>
      <p:sp>
        <p:nvSpPr>
          <p:cNvPr id="6" name="文本框 7"/>
          <p:cNvSpPr txBox="1"/>
          <p:nvPr/>
        </p:nvSpPr>
        <p:spPr>
          <a:xfrm>
            <a:off x="921671" y="5682615"/>
            <a:ext cx="11097895" cy="46037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赞成</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迫切</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犹豫</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冷淡</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无所谓</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模糊</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狡猾</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看不起</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谦虚</a:t>
            </a:r>
            <a:r>
              <a:rPr lang="en-US" alt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endParaRPr lang="en-US" alt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844955" y="2139950"/>
            <a:ext cx="2441669" cy="244166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70833 0 L 0.922292 9.25926e-05 " pathEditMode="relative" rAng="0" ptsTypes="">
                                      <p:cBhvr>
                                        <p:cTn id="6" dur="500" fill="hold"/>
                                        <p:tgtEl>
                                          <p:spTgt spid="96"/>
                                        </p:tgtEl>
                                        <p:attrNameLst>
                                          <p:attrName>ppt_x</p:attrName>
                                          <p:attrName>ppt_y</p:attrName>
                                        </p:attrNameLst>
                                      </p:cBhvr>
                                      <p:rCtr x="36100" y="100"/>
                                    </p:animMotion>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subTnLst>
                                    <p:audio>
                                      <p:cMediaNode>
                                        <p:cTn display="1" masterRel="sameClick">
                                          <p:stCondLst>
                                            <p:cond evt="begin" delay="0">
                                              <p:tn val="7"/>
                                            </p:cond>
                                          </p:stCondLst>
                                          <p:endCondLst>
                                            <p:cond evt="onStopAudio" delay="0">
                                              <p:tgtEl>
                                                <p:sldTgt/>
                                              </p:tgtEl>
                                            </p:cond>
                                          </p:endCondLst>
                                        </p:cTn>
                                        <p:tgtEl>
                                          <p:sndTgt r:embed="rId5"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卡通人像" descr="D:\大敏\C盘东西\小红书\对外汉语战略搞钱计划\教学素材\图片素材\我压缩.png我压缩"/>
          <p:cNvPicPr>
            <a:picLocks noChangeAspect="1"/>
          </p:cNvPicPr>
          <p:nvPr/>
        </p:nvPicPr>
        <p:blipFill>
          <a:blip r:embed="rId2"/>
          <a:srcRect/>
          <a:stretch>
            <a:fillRect/>
          </a:stretch>
        </p:blipFill>
        <p:spPr>
          <a:xfrm>
            <a:off x="5116830" y="601869"/>
            <a:ext cx="1958340" cy="1958451"/>
          </a:xfrm>
          <a:custGeom>
            <a:avLst/>
            <a:gdLst>
              <a:gd name="connsiteX0" fmla="*/ 2019868 w 4039736"/>
              <a:gd name="connsiteY0" fmla="*/ 0 h 4039736"/>
              <a:gd name="connsiteX1" fmla="*/ 4039736 w 4039736"/>
              <a:gd name="connsiteY1" fmla="*/ 2019868 h 4039736"/>
              <a:gd name="connsiteX2" fmla="*/ 2019868 w 4039736"/>
              <a:gd name="connsiteY2" fmla="*/ 4039736 h 4039736"/>
              <a:gd name="connsiteX3" fmla="*/ 0 w 4039736"/>
              <a:gd name="connsiteY3" fmla="*/ 2019868 h 4039736"/>
              <a:gd name="connsiteX4" fmla="*/ 2019868 w 4039736"/>
              <a:gd name="connsiteY4" fmla="*/ 0 h 403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736" h="4039736">
                <a:moveTo>
                  <a:pt x="2019868" y="0"/>
                </a:moveTo>
                <a:cubicBezTo>
                  <a:pt x="3135410" y="0"/>
                  <a:pt x="4039736" y="904326"/>
                  <a:pt x="4039736" y="2019868"/>
                </a:cubicBezTo>
                <a:cubicBezTo>
                  <a:pt x="4039736" y="3135410"/>
                  <a:pt x="3135410" y="4039736"/>
                  <a:pt x="2019868" y="4039736"/>
                </a:cubicBezTo>
                <a:cubicBezTo>
                  <a:pt x="904326" y="4039736"/>
                  <a:pt x="0" y="3135410"/>
                  <a:pt x="0" y="2019868"/>
                </a:cubicBezTo>
                <a:cubicBezTo>
                  <a:pt x="0" y="904326"/>
                  <a:pt x="904326" y="0"/>
                  <a:pt x="2019868" y="0"/>
                </a:cubicBezTo>
                <a:close/>
              </a:path>
            </a:pathLst>
          </a:custGeom>
          <a:ln cap="rnd">
            <a:solidFill>
              <a:srgbClr val="E2AEAB"/>
            </a:solidFill>
          </a:ln>
          <a:effectLst>
            <a:glow rad="152400">
              <a:srgbClr val="FEADBB">
                <a:alpha val="40000"/>
              </a:srgbClr>
            </a:glow>
          </a:effectLst>
        </p:spPr>
      </p:pic>
      <p:sp>
        <p:nvSpPr>
          <p:cNvPr id="14" name="文本框 13"/>
          <p:cNvSpPr txBox="1"/>
          <p:nvPr/>
        </p:nvSpPr>
        <p:spPr>
          <a:xfrm>
            <a:off x="1027430" y="2948305"/>
            <a:ext cx="11164570" cy="2733825"/>
          </a:xfrm>
          <a:prstGeom prst="rect">
            <a:avLst/>
          </a:prstGeom>
          <a:noFill/>
        </p:spPr>
        <p:txBody>
          <a:bodyPr wrap="square" rtlCol="0" anchor="t">
            <a:spAutoFit/>
          </a:bodyPr>
          <a:lstStyle/>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环境污染会给自然界造成什么危害？</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人类自身受到了环境污染的什么危害？</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造成污染的主要原因有哪些？</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为了减少环境污染，人们做了哪些努力？效果如何？我们应该保持什么态度？</a:t>
            </a:r>
            <a:endPar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pic>
        <p:nvPicPr>
          <p:cNvPr id="3" name="32-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extLst>
              <a:ext uri="{28A0092B-C50C-407E-A947-70E740481C1C}">
                <a14:useLocalDpi xmlns:a14="http://schemas.microsoft.com/office/drawing/2010/main" val="0"/>
              </a:ext>
            </a:extLst>
          </a:blip>
          <a:srcRect/>
          <a:stretch>
            <a:fillRect/>
          </a:stretch>
        </p:blipFill>
        <p:spPr>
          <a:xfrm>
            <a:off x="1423035" y="1797767"/>
            <a:ext cx="981878" cy="9818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17"/>
                                        </p:tgtEl>
                                        <p:attrNameLst>
                                          <p:attrName>r</p:attrName>
                                        </p:attrNameLst>
                                      </p:cBhvr>
                                    </p:animRot>
                                  </p:childTnLst>
                                </p:cTn>
                              </p:par>
                              <p:par>
                                <p:cTn id="7" presetID="1"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42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1"/>
            <a:ext cx="12192000"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165100" y="853557"/>
            <a:ext cx="11882755" cy="11540490"/>
          </a:xfrm>
          <a:prstGeom prst="rect">
            <a:avLst/>
          </a:prstGeom>
          <a:noFill/>
        </p:spPr>
        <p:txBody>
          <a:bodyPr wrap="square" rtlCol="0" anchor="t">
            <a:spAutoFit/>
          </a:bodyPr>
          <a:lstStyle/>
          <a:p>
            <a:pPr>
              <a:lnSpc>
                <a:spcPct val="150000"/>
              </a:lnSpc>
            </a:pP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如果你觉得地球上的一点儿小污染没什么关系，那你可就大错特错了！环境污染会危害动物植物以及人类自身。</a:t>
            </a:r>
            <a:endPar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r>
              <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有些生活在过去的动物，你今天再也看不到了，植物也面临着同样的危险。动植物的</a:t>
            </a:r>
            <a:r>
              <a:rPr lang="zh-CN" altLang="en-US" sz="24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消失</a:t>
            </a:r>
            <a:r>
              <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，部分原因是由于</a:t>
            </a:r>
            <a:r>
              <a:rPr lang="zh-CN" altLang="en-US" sz="24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自然界</a:t>
            </a:r>
            <a:r>
              <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的变化，比如洪水、地震等改变了它们生活的环境，但更大的原因则是人类对自然的</a:t>
            </a:r>
            <a:r>
              <a:rPr lang="zh-CN" altLang="en-US" sz="24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破坏</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有些地区的森林已经几乎被人</a:t>
            </a:r>
            <a:r>
              <a:rPr lang="zh-CN" altLang="en-US" sz="24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砍</a:t>
            </a:r>
            <a:r>
              <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光了，很多河流被污染，不再适合鱼类生存，有的地区原本是草原，如今已变为</a:t>
            </a:r>
            <a:r>
              <a:rPr lang="zh-CN" altLang="en-US" sz="24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沙漠</a:t>
            </a:r>
            <a:r>
              <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从国际环保组织公布的数据可知，地球上一半以上的动植物正在消失，这是</a:t>
            </a:r>
            <a:r>
              <a:rPr lang="zh-CN" altLang="en-US" sz="24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真实</a:t>
            </a:r>
            <a:r>
              <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的情况，一点儿也不夸张。</a:t>
            </a:r>
            <a:endParaRPr lang="zh-CN" altLang="en-US"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en-US" altLang="zh-CN" sz="24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eaLnBrk="1">
              <a:lnSpc>
                <a:spcPct val="150000"/>
              </a:lnSpc>
            </a:pP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endParaRPr>
          </a:p>
          <a:p>
            <a:pPr eaLnBrk="1">
              <a:lnSpc>
                <a:spcPct val="150000"/>
              </a:lnSpc>
            </a:pP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    </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246505" y="5279390"/>
            <a:ext cx="10531513" cy="1308884"/>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1.</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环境污染给自然界造成了什么危害</a:t>
            </a:r>
            <a:r>
              <a:rPr 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endParaRPr lang="es-ES_tradnl" sz="2800" b="1" dirty="0">
              <a:solidFill>
                <a:schemeClr val="tx1"/>
              </a:solidFill>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en-US" alt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2.</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课文</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：消失、自然界、破坏、砍、沙漠、真实</a:t>
            </a:r>
            <a:endParaRPr lang="zh-CN" altLang="en-US" sz="2800" b="1" dirty="0">
              <a:ln w="22225">
                <a:noFill/>
                <a:prstDash val="solid"/>
              </a:ln>
              <a:solidFill>
                <a:schemeClr val="bg1"/>
              </a:solidFill>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animEffect transition="in" filter="wipe(left)">
                                      <p:cBhvr>
                                        <p:cTn id="15" dur="500"/>
                                        <p:tgtEl>
                                          <p:spTgt spid="5">
                                            <p:txEl>
                                              <p:pRg st="11" end="1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xEl>
                                              <p:pRg st="12" end="12"/>
                                            </p:txEl>
                                          </p:spTgt>
                                        </p:tgtEl>
                                        <p:attrNameLst>
                                          <p:attrName>style.visibility</p:attrName>
                                        </p:attrNameLst>
                                      </p:cBhvr>
                                      <p:to>
                                        <p:strVal val="visible"/>
                                      </p:to>
                                    </p:set>
                                    <p:animEffect transition="in" filter="wipe(left)">
                                      <p:cBhvr>
                                        <p:cTn id="19" dur="500"/>
                                        <p:tgtEl>
                                          <p:spTgt spid="5">
                                            <p:txEl>
                                              <p:pRg st="12" end="1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0179687 0 L 0.867969 0.000833333 " pathEditMode="relative" rAng="0" ptsTypes="">
                                      <p:cBhvr>
                                        <p:cTn id="23" dur="500" fill="hold"/>
                                        <p:tgtEl>
                                          <p:spTgt spid="23"/>
                                        </p:tgtEl>
                                        <p:attrNameLst>
                                          <p:attrName>ppt_x</p:attrName>
                                          <p:attrName>ppt_y</p:attrName>
                                        </p:attrNameLst>
                                      </p:cBhvr>
                                      <p:rCtr x="44000" y="-100"/>
                                    </p:animMotion>
                                  </p:childTnLst>
                                </p:cTn>
                              </p:par>
                              <p:par>
                                <p:cTn id="24" presetID="22" presetClass="entr" presetSubtype="8"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subTnLst>
                                    <p:audio>
                                      <p:cMediaNode>
                                        <p:cTn display="1" masterRel="sameClick">
                                          <p:stCondLst>
                                            <p:cond evt="begin" delay="0">
                                              <p:tn val="24"/>
                                            </p:cond>
                                          </p:stCondLst>
                                          <p:endCondLst>
                                            <p:cond evt="onStopAudio" delay="0">
                                              <p:tgtEl>
                                                <p:sldTgt/>
                                              </p:tgtEl>
                                            </p:cond>
                                          </p:endCondLst>
                                        </p:cTn>
                                        <p:tgtEl>
                                          <p:sndTgt r:embed="rId3" name="click.wav"/>
                                        </p:tgtEl>
                                      </p:cMediaNode>
                                    </p:audio>
                                  </p:subTnLst>
                                </p:cTn>
                              </p:par>
                              <p:par>
                                <p:cTn id="27" presetID="22" presetClass="entr" presetSubtype="8" fill="hold" nodeType="withEffect">
                                  <p:stCondLst>
                                    <p:cond delay="20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wipe(left)">
                                      <p:cBhvr>
                                        <p:cTn id="29" dur="500"/>
                                        <p:tgtEl>
                                          <p:spTgt spid="28">
                                            <p:txEl>
                                              <p:pRg st="0" end="0"/>
                                            </p:txEl>
                                          </p:spTgt>
                                        </p:tgtEl>
                                      </p:cBhvr>
                                    </p:animEffect>
                                  </p:childTnLst>
                                </p:cTn>
                              </p:par>
                              <p:par>
                                <p:cTn id="30" presetID="22" presetClass="entr" presetSubtype="8" fill="hold" nodeType="withEffect">
                                  <p:stCondLst>
                                    <p:cond delay="200"/>
                                  </p:stCondLst>
                                  <p:childTnLst>
                                    <p:set>
                                      <p:cBhvr>
                                        <p:cTn id="31" dur="1" fill="hold">
                                          <p:stCondLst>
                                            <p:cond delay="0"/>
                                          </p:stCondLst>
                                        </p:cTn>
                                        <p:tgtEl>
                                          <p:spTgt spid="28">
                                            <p:txEl>
                                              <p:pRg st="1" end="1"/>
                                            </p:txEl>
                                          </p:spTgt>
                                        </p:tgtEl>
                                        <p:attrNameLst>
                                          <p:attrName>style.visibility</p:attrName>
                                        </p:attrNameLst>
                                      </p:cBhvr>
                                      <p:to>
                                        <p:strVal val="visible"/>
                                      </p:to>
                                    </p:set>
                                    <p:animEffect transition="in" filter="wipe(left)">
                                      <p:cBhvr>
                                        <p:cTn id="32"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67945" y="1575320"/>
            <a:ext cx="12056110" cy="2676525"/>
          </a:xfrm>
          <a:prstGeom prst="rect">
            <a:avLst/>
          </a:prstGeom>
          <a:noFill/>
        </p:spPr>
        <p:txBody>
          <a:bodyPr wrap="square" rtlCol="0" anchor="t">
            <a:spAutoFit/>
          </a:bodyPr>
          <a:lstStyle/>
          <a:p>
            <a:pPr>
              <a:lnSpc>
                <a:spcPct val="150000"/>
              </a:lnSpc>
            </a:pP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人类自身也饱受污染的危害。有些地区地表水已污染，地下水又被过量使用，</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水资源短缺</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问题就连科学家们也不知道该如何解决，目前世界上有</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17%</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的人无法享用干净的饮用水，而每年死于与空气污染有关的</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疾病</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的人比死于车祸的还要多。这些</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数据</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确实令人不安</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423929" y="5279390"/>
            <a:ext cx="9341485" cy="1308884"/>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1.</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人类自身受到了环境污染的什么危害</a:t>
            </a:r>
            <a:r>
              <a:rPr 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endParaRPr lang="es-ES_tradnl" sz="2800" b="1" dirty="0">
              <a:solidFill>
                <a:schemeClr val="tx1"/>
              </a:solidFill>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en-US" alt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2.</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课文</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：水资源、</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短缺</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疾病</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数据</a:t>
            </a:r>
            <a:endParaRPr lang="zh-CN" altLang="en-US" sz="2800" b="1" dirty="0">
              <a:ln w="22225">
                <a:noFill/>
                <a:prstDash val="solid"/>
              </a:ln>
              <a:solidFill>
                <a:schemeClr val="bg1"/>
              </a:solidFill>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1"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par>
                                <p:cTn id="18" presetID="22" presetClass="entr" presetSubtype="8" fill="hold" nodeType="withEffect">
                                  <p:stCondLst>
                                    <p:cond delay="200"/>
                                  </p:stCondLst>
                                  <p:childTnLst>
                                    <p:set>
                                      <p:cBhvr>
                                        <p:cTn id="19" dur="1" fill="hold">
                                          <p:stCondLst>
                                            <p:cond delay="0"/>
                                          </p:stCondLst>
                                        </p:cTn>
                                        <p:tgtEl>
                                          <p:spTgt spid="28">
                                            <p:txEl>
                                              <p:pRg st="1" end="1"/>
                                            </p:txEl>
                                          </p:spTgt>
                                        </p:tgtEl>
                                        <p:attrNameLst>
                                          <p:attrName>style.visibility</p:attrName>
                                        </p:attrNameLst>
                                      </p:cBhvr>
                                      <p:to>
                                        <p:strVal val="visible"/>
                                      </p:to>
                                    </p:set>
                                    <p:animEffect transition="in" filter="wipe(left)">
                                      <p:cBhvr>
                                        <p:cTn id="20"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67945" y="1575320"/>
            <a:ext cx="12056110" cy="2676525"/>
          </a:xfrm>
          <a:prstGeom prst="rect">
            <a:avLst/>
          </a:prstGeom>
          <a:noFill/>
        </p:spPr>
        <p:txBody>
          <a:bodyPr wrap="square" rtlCol="0" anchor="t">
            <a:spAutoFit/>
          </a:bodyPr>
          <a:lstStyle/>
          <a:p>
            <a:pPr>
              <a:lnSpc>
                <a:spcPct val="150000"/>
              </a:lnSpc>
            </a:pP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一部分环境污染是由</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工业农业</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生产活动造的，例如，大型工厂</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生产</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过程中，有的会产生大量废水；有的要大量煤炭燃烧，从而产生大量废气和废物。还有一部分污染和我们的日常生活密切相关，</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汽车尾气</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就是其中之一。此外</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垃圾</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也会对环境造成严重的损害。</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423929" y="5279390"/>
            <a:ext cx="10422328" cy="1308884"/>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1.</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造成污染的主要原因有哪些</a:t>
            </a:r>
            <a:r>
              <a:rPr 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endParaRPr lang="es-ES_tradnl" sz="2800" b="1" dirty="0">
              <a:solidFill>
                <a:schemeClr val="tx1"/>
              </a:solidFill>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en-US" alt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2.</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课文</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：工业农业、</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生产</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汽车尾气</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垃圾</a:t>
            </a:r>
            <a:endParaRPr lang="zh-CN" altLang="en-US" sz="2800" b="1" dirty="0">
              <a:ln w="22225">
                <a:noFill/>
                <a:prstDash val="solid"/>
              </a:ln>
              <a:solidFill>
                <a:schemeClr val="bg1"/>
              </a:solidFill>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0"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par>
                                <p:cTn id="18" presetID="22" presetClass="entr" presetSubtype="8" fill="hold" nodeType="withEffect">
                                  <p:stCondLst>
                                    <p:cond delay="200"/>
                                  </p:stCondLst>
                                  <p:childTnLst>
                                    <p:set>
                                      <p:cBhvr>
                                        <p:cTn id="19" dur="1" fill="hold">
                                          <p:stCondLst>
                                            <p:cond delay="0"/>
                                          </p:stCondLst>
                                        </p:cTn>
                                        <p:tgtEl>
                                          <p:spTgt spid="28">
                                            <p:txEl>
                                              <p:pRg st="1" end="1"/>
                                            </p:txEl>
                                          </p:spTgt>
                                        </p:tgtEl>
                                        <p:attrNameLst>
                                          <p:attrName>style.visibility</p:attrName>
                                        </p:attrNameLst>
                                      </p:cBhvr>
                                      <p:to>
                                        <p:strVal val="visible"/>
                                      </p:to>
                                    </p:set>
                                    <p:animEffect transition="in" filter="wipe(left)">
                                      <p:cBhvr>
                                        <p:cTn id="20"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64135" y="1208405"/>
            <a:ext cx="12056110" cy="9786620"/>
          </a:xfrm>
          <a:prstGeom prst="rect">
            <a:avLst/>
          </a:prstGeom>
          <a:noFill/>
        </p:spPr>
        <p:txBody>
          <a:bodyPr wrap="square" rtlCol="0" anchor="t">
            <a:spAutoFit/>
          </a:bodyPr>
          <a:lstStyle/>
          <a:p>
            <a:pPr>
              <a:lnSpc>
                <a:spcPct val="150000"/>
              </a:lnSpc>
            </a:pP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幸运的是，越来越多的人敏感地认识到了环境问题的严重，并自觉地投入到了环保地球的行动中。生产中，增加环保</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设施</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，减少污染物排放，调整</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能源</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消费结构，</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逐步</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向可再生能源转变；而在日常生活中，改变生活习惯，尽量减少生活垃圾，做到垃圾分类。同时，</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尽量</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多骑自行车，多选择公共交通，少使用</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私家车</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。这些为此付出努力的人们令人尊敬，取得的成绩也令人鼓舞。</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355689" y="5326461"/>
            <a:ext cx="10217612" cy="1308884"/>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en-US" alt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1.</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为了减少环境污染，人们做了哪些努力？效果如何？</a:t>
            </a:r>
            <a:endParaRPr lang="en-US" alt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2.</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请用重点词语复述故事：设施、能源、逐步、</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尽量、私家车</a:t>
            </a:r>
            <a:endPar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1"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par>
                                <p:cTn id="18" presetID="22" presetClass="entr" presetSubtype="8" fill="hold" nodeType="withEffect">
                                  <p:stCondLst>
                                    <p:cond delay="200"/>
                                  </p:stCondLst>
                                  <p:childTnLst>
                                    <p:set>
                                      <p:cBhvr>
                                        <p:cTn id="19" dur="1" fill="hold">
                                          <p:stCondLst>
                                            <p:cond delay="0"/>
                                          </p:stCondLst>
                                        </p:cTn>
                                        <p:tgtEl>
                                          <p:spTgt spid="28">
                                            <p:txEl>
                                              <p:pRg st="1" end="1"/>
                                            </p:txEl>
                                          </p:spTgt>
                                        </p:tgtEl>
                                        <p:attrNameLst>
                                          <p:attrName>style.visibility</p:attrName>
                                        </p:attrNameLst>
                                      </p:cBhvr>
                                      <p:to>
                                        <p:strVal val="visible"/>
                                      </p:to>
                                    </p:set>
                                    <p:animEffect transition="in" filter="wipe(left)">
                                      <p:cBhvr>
                                        <p:cTn id="20"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endParaRPr>
          </a:p>
        </p:txBody>
      </p:sp>
      <p:sp>
        <p:nvSpPr>
          <p:cNvPr id="5" name="文本框 4"/>
          <p:cNvSpPr txBox="1"/>
          <p:nvPr/>
        </p:nvSpPr>
        <p:spPr>
          <a:xfrm>
            <a:off x="64135" y="1208405"/>
            <a:ext cx="12056110" cy="5908040"/>
          </a:xfrm>
          <a:prstGeom prst="rect">
            <a:avLst/>
          </a:prstGeom>
          <a:noFill/>
        </p:spPr>
        <p:txBody>
          <a:bodyPr wrap="square" rtlCol="0" anchor="t">
            <a:spAutoFit/>
          </a:bodyPr>
          <a:lstStyle/>
          <a:p>
            <a:pPr>
              <a:lnSpc>
                <a:spcPct val="150000"/>
              </a:lnSpc>
            </a:pP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地球是人类共同的家园，我们应该把它看作一个属于自己的大房间。房间脏了，</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消极</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的逃避和不符合实际的</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幻想</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都不能解决问题，为保持它的卫生每一个人都应付出行动，做出</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贡献</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。人类的</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命运</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由我们自己</a:t>
            </a:r>
            <a:r>
              <a:rPr lang="zh-CN" altLang="en-US" sz="2800" dirty="0">
                <a:solidFill>
                  <a:schemeClr val="accent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掌握</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，改变要靠我们自己。</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a:p>
            <a:pPr eaLnBrk="1">
              <a:lnSpc>
                <a:spcPct val="150000"/>
              </a:lnSpc>
            </a:pP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2"/>
            <a:stretch>
              <a:fillRect/>
            </a:stretch>
          </p:blipFill>
          <p:spPr>
            <a:xfrm>
              <a:off x="599" y="3210"/>
              <a:ext cx="1338" cy="1338"/>
            </a:xfrm>
            <a:prstGeom prst="rect">
              <a:avLst/>
            </a:prstGeom>
          </p:spPr>
        </p:pic>
      </p:grpSp>
      <p:sp>
        <p:nvSpPr>
          <p:cNvPr id="28" name="文本框 7"/>
          <p:cNvSpPr txBox="1"/>
          <p:nvPr/>
        </p:nvSpPr>
        <p:spPr>
          <a:xfrm>
            <a:off x="1382985" y="5279390"/>
            <a:ext cx="10449624" cy="1308884"/>
          </a:xfrm>
          <a:prstGeom prst="rect">
            <a:avLst/>
          </a:prstGeom>
          <a:noFill/>
          <a:effectLst>
            <a:outerShdw blurRad="127000" dir="5400000" sx="102000" sy="102000" algn="ctr" rotWithShape="0">
              <a:srgbClr val="4E98C7">
                <a:alpha val="68000"/>
              </a:srgbClr>
            </a:outerShdw>
          </a:effectLst>
        </p:spPr>
        <p:txBody>
          <a:bodyPr wrap="square">
            <a:spAutoFit/>
          </a:bodyPr>
          <a:lstStyle/>
          <a:p>
            <a:pPr algn="l" fontAlgn="auto">
              <a:lnSpc>
                <a:spcPct val="150000"/>
              </a:lnSpc>
            </a:pPr>
            <a:r>
              <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1.</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面对环境污染，我们应保持什么样的态度</a:t>
            </a:r>
            <a:r>
              <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endParaRPr lang="en-US" altLang="zh-CN" sz="2800" b="1" dirty="0">
              <a:solidFill>
                <a:schemeClr val="tx1"/>
              </a:solidFill>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nSpc>
                <a:spcPct val="150000"/>
              </a:lnSpc>
            </a:pPr>
            <a:r>
              <a:rPr lang="en-US" alt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2.</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请用重点词语复述课文：消极、幻想、贡献、命运、掌握</a:t>
            </a:r>
            <a:endPar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1" masterRel="sameClick">
                                          <p:stCondLst>
                                            <p:cond evt="begin" delay="0">
                                              <p:tn val="12"/>
                                            </p:cond>
                                          </p:stCondLst>
                                          <p:endCondLst>
                                            <p:cond evt="onStopAudio" delay="0">
                                              <p:tgtEl>
                                                <p:sldTgt/>
                                              </p:tgtEl>
                                            </p:cond>
                                          </p:endCondLst>
                                        </p:cTn>
                                        <p:tgtEl>
                                          <p:sndTgt r:embed="rId3"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par>
                                <p:cTn id="18" presetID="22" presetClass="entr" presetSubtype="8" fill="hold" nodeType="withEffect">
                                  <p:stCondLst>
                                    <p:cond delay="200"/>
                                  </p:stCondLst>
                                  <p:childTnLst>
                                    <p:set>
                                      <p:cBhvr>
                                        <p:cTn id="19" dur="1" fill="hold">
                                          <p:stCondLst>
                                            <p:cond delay="0"/>
                                          </p:stCondLst>
                                        </p:cTn>
                                        <p:tgtEl>
                                          <p:spTgt spid="28">
                                            <p:txEl>
                                              <p:pRg st="1" end="1"/>
                                            </p:txEl>
                                          </p:spTgt>
                                        </p:tgtEl>
                                        <p:attrNameLst>
                                          <p:attrName>style.visibility</p:attrName>
                                        </p:attrNameLst>
                                      </p:cBhvr>
                                      <p:to>
                                        <p:strVal val="visible"/>
                                      </p:to>
                                    </p:set>
                                    <p:animEffect transition="in" filter="wipe(left)">
                                      <p:cBhvr>
                                        <p:cTn id="20"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nvPicPr>
        <p:blipFill rotWithShape="1">
          <a:blip r:embed="rId1"/>
          <a:srcRect/>
          <a:stretch>
            <a:fillRect/>
          </a:stretch>
        </p:blipFill>
        <p:spPr>
          <a:xfrm>
            <a:off x="1005205" y="1005840"/>
            <a:ext cx="9963150" cy="5704840"/>
          </a:xfrm>
          <a:prstGeom prst="rect">
            <a:avLst/>
          </a:prstGeom>
        </p:spPr>
      </p:pic>
      <p:sp>
        <p:nvSpPr>
          <p:cNvPr id="8" name="文本框 7"/>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endParaRPr>
          </a:p>
        </p:txBody>
      </p:sp>
      <p:pic>
        <p:nvPicPr>
          <p:cNvPr id="10" name="图片 9" descr="老师"/>
          <p:cNvPicPr>
            <a:picLocks noChangeAspect="1"/>
          </p:cNvPicPr>
          <p:nvPr/>
        </p:nvPicPr>
        <p:blipFill>
          <a:blip r:embed="rId3"/>
          <a:stretch>
            <a:fillRect/>
          </a:stretch>
        </p:blipFill>
        <p:spPr>
          <a:xfrm flipH="1">
            <a:off x="-43180" y="4780915"/>
            <a:ext cx="2011045" cy="2077085"/>
          </a:xfrm>
          <a:prstGeom prst="rect">
            <a:avLst/>
          </a:prstGeom>
        </p:spPr>
      </p:pic>
      <p:sp>
        <p:nvSpPr>
          <p:cNvPr id="9" name="文本框 8"/>
          <p:cNvSpPr txBox="1"/>
          <p:nvPr/>
        </p:nvSpPr>
        <p:spPr>
          <a:xfrm>
            <a:off x="1745615" y="2966720"/>
            <a:ext cx="8741496" cy="1224118"/>
          </a:xfrm>
          <a:prstGeom prst="rect">
            <a:avLst/>
          </a:prstGeom>
          <a:noFill/>
        </p:spPr>
        <p:txBody>
          <a:bodyPr wrap="none" rtlCol="0" anchor="t">
            <a:spAutoFit/>
          </a:bodyPr>
          <a:lstStyle/>
          <a:p>
            <a:pPr algn="l" eaLnBrk="1">
              <a:lnSpc>
                <a:spcPct val="120000"/>
              </a:lnSpc>
            </a:pP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请以“环保，可以这样开始”为题写一段话。</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eaLnBrk="1">
              <a:lnSpc>
                <a:spcPct val="120000"/>
              </a:lnSpc>
            </a:pPr>
            <a:r>
              <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尽量用上本课所学的生词，字数不少于100字。</a:t>
            </a:r>
            <a:endParaRPr lang="zh-CN" altLang="en-US" sz="3200" b="1" dirty="0">
              <a:blipFill dpi="0" rotWithShape="1">
                <a:blip r:embed="rId2"/>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2" name="图片 1" descr="1"/>
          <p:cNvPicPr>
            <a:picLocks noChangeAspect="1"/>
          </p:cNvPicPr>
          <p:nvPr/>
        </p:nvPicPr>
        <p:blipFill>
          <a:blip r:embed="rId4"/>
          <a:stretch>
            <a:fillRect/>
          </a:stretch>
        </p:blipFill>
        <p:spPr>
          <a:xfrm>
            <a:off x="10718800" y="0"/>
            <a:ext cx="1459230" cy="145923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endPar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54722"/>
          <a:stretch>
            <a:fillRect/>
          </a:stretch>
        </p:blipFill>
        <p:spPr>
          <a:xfrm>
            <a:off x="1609394" y="2910920"/>
            <a:ext cx="8973213" cy="3724565"/>
          </a:xfrm>
          <a:prstGeom prst="rect">
            <a:avLst/>
          </a:prstGeom>
        </p:spPr>
      </p:pic>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47083"/>
          <a:stretch>
            <a:fillRect/>
          </a:stretch>
        </p:blipFill>
        <p:spPr>
          <a:xfrm>
            <a:off x="1609394" y="2346186"/>
            <a:ext cx="8885546" cy="3649538"/>
          </a:xfrm>
          <a:prstGeom prst="rect">
            <a:avLst/>
          </a:prstGeom>
        </p:spPr>
      </p:pic>
      <p:pic>
        <p:nvPicPr>
          <p:cNvPr id="18" name="图片 17" descr="C:\Users\Administrator\Desktop\小红书\对外汉语战略搞钱计划\卡通头像\2.png2"/>
          <p:cNvPicPr>
            <a:picLocks noChangeAspect="1"/>
          </p:cNvPicPr>
          <p:nvPr/>
        </p:nvPicPr>
        <p:blipFill rotWithShape="1">
          <a:blip r:embed="rId2"/>
          <a:srcRect/>
          <a:stretch>
            <a:fillRect/>
          </a:stretch>
        </p:blipFill>
        <p:spPr>
          <a:xfrm>
            <a:off x="2263141" y="2857500"/>
            <a:ext cx="2981325" cy="2981960"/>
          </a:xfrm>
          <a:prstGeom prst="rect">
            <a:avLst/>
          </a:prstGeom>
        </p:spPr>
      </p:pic>
      <p:pic>
        <p:nvPicPr>
          <p:cNvPr id="17" name="图片 16" descr="C:\Users\Administrator\Desktop\小红书\对外汉语战略搞钱计划\卡通头像\嘟嘴.png嘟嘴"/>
          <p:cNvPicPr>
            <a:picLocks noChangeAspect="1"/>
          </p:cNvPicPr>
          <p:nvPr/>
        </p:nvPicPr>
        <p:blipFill rotWithShape="1">
          <a:blip r:embed="rId3"/>
          <a:srcRect/>
          <a:stretch>
            <a:fillRect/>
          </a:stretch>
        </p:blipFill>
        <p:spPr>
          <a:xfrm>
            <a:off x="6671946" y="2910205"/>
            <a:ext cx="2928620" cy="2929255"/>
          </a:xfrm>
          <a:prstGeom prst="rect">
            <a:avLst/>
          </a:prstGeom>
          <a:effectLst>
            <a:outerShdw blurRad="63500" sx="105000" sy="105000" algn="ctr" rotWithShape="0">
              <a:prstClr val="black">
                <a:alpha val="40000"/>
              </a:prstClr>
            </a:outerShdw>
          </a:effectLst>
        </p:spPr>
      </p:pic>
      <p:sp>
        <p:nvSpPr>
          <p:cNvPr id="20" name="文本框 19"/>
          <p:cNvSpPr txBox="1"/>
          <p:nvPr/>
        </p:nvSpPr>
        <p:spPr>
          <a:xfrm>
            <a:off x="3463663" y="1671088"/>
            <a:ext cx="5177007" cy="1568450"/>
          </a:xfrm>
          <a:prstGeom prst="rect">
            <a:avLst/>
          </a:prstGeom>
          <a:noFill/>
        </p:spPr>
        <p:txBody>
          <a:bodyPr wrap="square" rtlCol="0">
            <a:spAutoFit/>
          </a:bodyPr>
          <a:lstStyle/>
          <a:p>
            <a:pPr algn="dist"/>
            <a:r>
              <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rPr>
              <a:t>再见</a:t>
            </a:r>
            <a:endPar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endParaRPr>
          </a:p>
        </p:txBody>
      </p:sp>
      <p:grpSp>
        <p:nvGrpSpPr>
          <p:cNvPr id="7" name="组合 6"/>
          <p:cNvGrpSpPr/>
          <p:nvPr/>
        </p:nvGrpSpPr>
        <p:grpSpPr>
          <a:xfrm>
            <a:off x="-35242" y="-635"/>
            <a:ext cx="12235180" cy="7702550"/>
            <a:chOff x="-57" y="-1"/>
            <a:chExt cx="19268" cy="12130"/>
          </a:xfrm>
        </p:grpSpPr>
        <p:sp>
          <p:nvSpPr>
            <p:cNvPr id="15" name="任意多边形: 形状 14"/>
            <p:cNvSpPr/>
            <p:nvPr/>
          </p:nvSpPr>
          <p:spPr>
            <a:xfrm>
              <a:off x="0" y="1291"/>
              <a:ext cx="19197" cy="10839"/>
            </a:xfrm>
            <a:custGeom>
              <a:avLst/>
              <a:gdLst>
                <a:gd name="connsiteX0" fmla="*/ 3583673 w 12192000"/>
                <a:gd name="connsiteY0" fmla="*/ 2333624 h 6858000"/>
                <a:gd name="connsiteX1" fmla="*/ 2468198 w 12192000"/>
                <a:gd name="connsiteY1" fmla="*/ 3429000 h 6858000"/>
                <a:gd name="connsiteX2" fmla="*/ 3583673 w 12192000"/>
                <a:gd name="connsiteY2" fmla="*/ 4524376 h 6858000"/>
                <a:gd name="connsiteX3" fmla="*/ 3583694 w 12192000"/>
                <a:gd name="connsiteY3" fmla="*/ 4524374 h 6858000"/>
                <a:gd name="connsiteX4" fmla="*/ 8608307 w 12192000"/>
                <a:gd name="connsiteY4" fmla="*/ 4524374 h 6858000"/>
                <a:gd name="connsiteX5" fmla="*/ 8608327 w 12192000"/>
                <a:gd name="connsiteY5" fmla="*/ 4524376 h 6858000"/>
                <a:gd name="connsiteX6" fmla="*/ 8608349 w 12192000"/>
                <a:gd name="connsiteY6" fmla="*/ 4524374 h 6858000"/>
                <a:gd name="connsiteX7" fmla="*/ 8728919 w 12192000"/>
                <a:gd name="connsiteY7" fmla="*/ 4524374 h 6858000"/>
                <a:gd name="connsiteX8" fmla="*/ 8728919 w 12192000"/>
                <a:gd name="connsiteY8" fmla="*/ 4512439 h 6858000"/>
                <a:gd name="connsiteX9" fmla="*/ 8833135 w 12192000"/>
                <a:gd name="connsiteY9" fmla="*/ 4502121 h 6858000"/>
                <a:gd name="connsiteX10" fmla="*/ 9723802 w 12192000"/>
                <a:gd name="connsiteY10" fmla="*/ 3429000 h 6858000"/>
                <a:gd name="connsiteX11" fmla="*/ 8833135 w 12192000"/>
                <a:gd name="connsiteY11" fmla="*/ 2355879 h 6858000"/>
                <a:gd name="connsiteX12" fmla="*/ 8728919 w 12192000"/>
                <a:gd name="connsiteY12" fmla="*/ 2345561 h 6858000"/>
                <a:gd name="connsiteX13" fmla="*/ 8728919 w 12192000"/>
                <a:gd name="connsiteY13" fmla="*/ 2333624 h 6858000"/>
                <a:gd name="connsiteX14" fmla="*/ 8608327 w 12192000"/>
                <a:gd name="connsiteY14" fmla="*/ 2333624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0 w 12192000"/>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8000">
                  <a:moveTo>
                    <a:pt x="3583673" y="2333624"/>
                  </a:moveTo>
                  <a:cubicBezTo>
                    <a:pt x="2967613" y="2333624"/>
                    <a:pt x="2468198" y="2824041"/>
                    <a:pt x="2468198" y="3429000"/>
                  </a:cubicBezTo>
                  <a:cubicBezTo>
                    <a:pt x="2468198" y="4033959"/>
                    <a:pt x="2967613" y="4524376"/>
                    <a:pt x="3583673" y="4524376"/>
                  </a:cubicBezTo>
                  <a:lnTo>
                    <a:pt x="3583694" y="4524374"/>
                  </a:lnTo>
                  <a:lnTo>
                    <a:pt x="8608307" y="4524374"/>
                  </a:lnTo>
                  <a:lnTo>
                    <a:pt x="8608327" y="4524376"/>
                  </a:lnTo>
                  <a:lnTo>
                    <a:pt x="8608349" y="4524374"/>
                  </a:lnTo>
                  <a:lnTo>
                    <a:pt x="8728919" y="4524374"/>
                  </a:lnTo>
                  <a:lnTo>
                    <a:pt x="8728919" y="4512439"/>
                  </a:lnTo>
                  <a:lnTo>
                    <a:pt x="8833135" y="4502121"/>
                  </a:lnTo>
                  <a:cubicBezTo>
                    <a:pt x="9341439" y="4399982"/>
                    <a:pt x="9723802" y="3958340"/>
                    <a:pt x="9723802" y="3429000"/>
                  </a:cubicBezTo>
                  <a:cubicBezTo>
                    <a:pt x="9723802" y="2899661"/>
                    <a:pt x="9341439" y="2458018"/>
                    <a:pt x="8833135" y="2355879"/>
                  </a:cubicBezTo>
                  <a:lnTo>
                    <a:pt x="8728919" y="2345561"/>
                  </a:lnTo>
                  <a:lnTo>
                    <a:pt x="8728919" y="2333624"/>
                  </a:lnTo>
                  <a:lnTo>
                    <a:pt x="8608327" y="2333624"/>
                  </a:lnTo>
                  <a:close/>
                  <a:moveTo>
                    <a:pt x="0" y="0"/>
                  </a:moveTo>
                  <a:lnTo>
                    <a:pt x="12192000" y="0"/>
                  </a:lnTo>
                  <a:lnTo>
                    <a:pt x="12192000" y="6858000"/>
                  </a:lnTo>
                  <a:lnTo>
                    <a:pt x="0" y="6858000"/>
                  </a:lnTo>
                  <a:close/>
                </a:path>
              </a:pathLst>
            </a:cu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ffectLst>
                  <a:innerShdw blurRad="114300">
                    <a:prstClr val="black"/>
                  </a:innerShdw>
                </a:effectLst>
              </a:endParaRPr>
            </a:p>
          </p:txBody>
        </p:sp>
        <p:pic>
          <p:nvPicPr>
            <p:cNvPr id="4" name="图片 3"/>
            <p:cNvPicPr>
              <a:picLocks noChangeAspect="1"/>
            </p:cNvPicPr>
            <p:nvPr/>
          </p:nvPicPr>
          <p:blipFill>
            <a:blip r:embed="rId4"/>
            <a:stretch>
              <a:fillRect/>
            </a:stretch>
          </p:blipFill>
          <p:spPr>
            <a:xfrm>
              <a:off x="-57" y="-1"/>
              <a:ext cx="19268" cy="1744"/>
            </a:xfrm>
            <a:prstGeom prst="rect">
              <a:avLst/>
            </a:prstGeom>
          </p:spPr>
        </p:pic>
      </p:grpSp>
      <p:sp>
        <p:nvSpPr>
          <p:cNvPr id="8" name="文本框 7"/>
          <p:cNvSpPr txBox="1"/>
          <p:nvPr/>
        </p:nvSpPr>
        <p:spPr>
          <a:xfrm>
            <a:off x="3464204" y="1670813"/>
            <a:ext cx="5177816" cy="1322070"/>
          </a:xfrm>
          <a:prstGeom prst="rect">
            <a:avLst/>
          </a:prstGeom>
          <a:noFill/>
        </p:spPr>
        <p:txBody>
          <a:bodyPr wrap="square" rtlCol="0">
            <a:spAutoFit/>
          </a:bodyPr>
          <a:lstStyle/>
          <a:p>
            <a:pPr algn="dist"/>
            <a:r>
              <a:rPr lang="zh-CN" altLang="en-US"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再见</a:t>
            </a:r>
            <a:r>
              <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Bye</a:t>
            </a:r>
            <a:endPar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4" name="文本框 7"/>
          <p:cNvSpPr txBox="1"/>
          <p:nvPr/>
        </p:nvSpPr>
        <p:spPr>
          <a:xfrm>
            <a:off x="-48577" y="213995"/>
            <a:ext cx="530034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第三十二课</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8242" y="702214"/>
            <a:ext cx="4579417"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HSK Standard  Course 5  Lesson 32</a:t>
            </a:r>
            <a:endPar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63" presetClass="path" presetSubtype="0" fill="hold" nodeType="withEffect">
                                  <p:stCondLst>
                                    <p:cond delay="0"/>
                                  </p:stCondLst>
                                  <p:childTnLst>
                                    <p:animMotion origin="layout" path="M -2.5E-6 -1.11111E-6 L 0.3806 -1.11111E-6 " pathEditMode="relative" rAng="0" ptsTypes="AA">
                                      <p:cBhvr>
                                        <p:cTn id="9" dur="1000" fill="hold"/>
                                        <p:tgtEl>
                                          <p:spTgt spid="18"/>
                                        </p:tgtEl>
                                        <p:attrNameLst>
                                          <p:attrName>ppt_x</p:attrName>
                                          <p:attrName>ppt_y</p:attrName>
                                        </p:attrNameLst>
                                      </p:cBhvr>
                                      <p:rCtr x="19023" y="0"/>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32" presetClass="emph" presetSubtype="0" repeatCount="4000" fill="hold" grpId="1" nodeType="withEffect">
                                  <p:stCondLst>
                                    <p:cond delay="0"/>
                                  </p:stCondLst>
                                  <p:childTnLst>
                                    <p:animRot by="120000">
                                      <p:cBhvr>
                                        <p:cTn id="16" dur="100" fill="hold">
                                          <p:stCondLst>
                                            <p:cond delay="0"/>
                                          </p:stCondLst>
                                        </p:cTn>
                                        <p:tgtEl>
                                          <p:spTgt spid="20"/>
                                        </p:tgtEl>
                                        <p:attrNameLst>
                                          <p:attrName>r</p:attrName>
                                        </p:attrNameLst>
                                      </p:cBhvr>
                                    </p:animRot>
                                    <p:animRot by="-240000">
                                      <p:cBhvr>
                                        <p:cTn id="17" dur="200" fill="hold">
                                          <p:stCondLst>
                                            <p:cond delay="200"/>
                                          </p:stCondLst>
                                        </p:cTn>
                                        <p:tgtEl>
                                          <p:spTgt spid="20"/>
                                        </p:tgtEl>
                                        <p:attrNameLst>
                                          <p:attrName>r</p:attrName>
                                        </p:attrNameLst>
                                      </p:cBhvr>
                                    </p:animRot>
                                    <p:animRot by="240000">
                                      <p:cBhvr>
                                        <p:cTn id="18" dur="200" fill="hold">
                                          <p:stCondLst>
                                            <p:cond delay="400"/>
                                          </p:stCondLst>
                                        </p:cTn>
                                        <p:tgtEl>
                                          <p:spTgt spid="20"/>
                                        </p:tgtEl>
                                        <p:attrNameLst>
                                          <p:attrName>r</p:attrName>
                                        </p:attrNameLst>
                                      </p:cBhvr>
                                    </p:animRot>
                                    <p:animRot by="-240000">
                                      <p:cBhvr>
                                        <p:cTn id="19" dur="200" fill="hold">
                                          <p:stCondLst>
                                            <p:cond delay="600"/>
                                          </p:stCondLst>
                                        </p:cTn>
                                        <p:tgtEl>
                                          <p:spTgt spid="20"/>
                                        </p:tgtEl>
                                        <p:attrNameLst>
                                          <p:attrName>r</p:attrName>
                                        </p:attrNameLst>
                                      </p:cBhvr>
                                    </p:animRot>
                                    <p:animRot by="120000">
                                      <p:cBhvr>
                                        <p:cTn id="20" dur="200" fill="hold">
                                          <p:stCondLst>
                                            <p:cond delay="800"/>
                                          </p:stCondLst>
                                        </p:cTn>
                                        <p:tgtEl>
                                          <p:spTgt spid="20"/>
                                        </p:tgtEl>
                                        <p:attrNameLst>
                                          <p:attrName>r</p:attrName>
                                        </p:attrNameLst>
                                      </p:cBhvr>
                                    </p:animRot>
                                  </p:childTnLst>
                                </p:cTn>
                              </p:par>
                              <p:par>
                                <p:cTn id="21" presetID="32" presetClass="emph" presetSubtype="0" repeatCount="4000" fill="hold" grpId="1" nodeType="with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953453" y="416935"/>
            <a:ext cx="10565257" cy="3661714"/>
            <a:chOff x="-3513638" y="334832"/>
            <a:chExt cx="10285095" cy="3127375"/>
          </a:xfrm>
        </p:grpSpPr>
        <p:sp>
          <p:nvSpPr>
            <p:cNvPr id="73" name="文本框 72"/>
            <p:cNvSpPr txBox="1"/>
            <p:nvPr/>
          </p:nvSpPr>
          <p:spPr>
            <a:xfrm>
              <a:off x="-3513638" y="1062542"/>
              <a:ext cx="9344660" cy="2399665"/>
            </a:xfrm>
            <a:prstGeom prst="rect">
              <a:avLst/>
            </a:prstGeom>
            <a:solidFill>
              <a:schemeClr val="bg1"/>
            </a:solidFill>
            <a:ln w="57150">
              <a:solidFill>
                <a:srgbClr val="A80023"/>
              </a:solidFill>
            </a:ln>
          </p:spPr>
          <p:txBody>
            <a:bodyPr wrap="square" rtlCol="0">
              <a:spAutoFit/>
            </a:bodyPr>
            <a:lstStyle/>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领导有了兴趣，假，就这样轻易地请好了。</a:t>
              </a:r>
              <a:endPar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向大家出示一份赞成安全驾驶的请愿书，请求他们在上面签字。</a:t>
              </a:r>
              <a:endPar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迫切地提出要跟女孩约会，她可能会犹豫。</a:t>
              </a:r>
              <a:endPar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想让同事帮你值班或写报告什么的，直接说八成儿会被拒绝。</a:t>
              </a:r>
              <a:endPar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当你放低身段时，能缩短与人的距离。</a:t>
              </a:r>
              <a:endParaRPr lang="en-US" altLang="zh-CN"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别人并不会看不起你，反而觉得你很谦虚。</a:t>
              </a:r>
              <a:endPar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p:txBody>
        </p:sp>
        <p:pic>
          <p:nvPicPr>
            <p:cNvPr id="74" name="图片 73" descr="C:\Users\Administrator\Desktop\小红书\对外汉语战略搞钱计划\教学素材\图片素材\我压缩.png我压缩"/>
            <p:cNvPicPr>
              <a:picLocks noChangeAspect="1"/>
            </p:cNvPicPr>
            <p:nvPr/>
          </p:nvPicPr>
          <p:blipFill>
            <a:blip r:embed="rId1"/>
            <a:srcRect/>
            <a:stretch>
              <a:fillRect/>
            </a:stretch>
          </p:blipFill>
          <p:spPr>
            <a:xfrm>
              <a:off x="5143317" y="334832"/>
              <a:ext cx="1628140" cy="1628140"/>
            </a:xfrm>
            <a:prstGeom prst="rect">
              <a:avLst/>
            </a:prstGeom>
          </p:spPr>
        </p:pic>
      </p:grpSp>
      <p:sp>
        <p:nvSpPr>
          <p:cNvPr id="8" name="文本框 7"/>
          <p:cNvSpPr txBox="1"/>
          <p:nvPr/>
        </p:nvSpPr>
        <p:spPr>
          <a:xfrm>
            <a:off x="3718560" y="386080"/>
            <a:ext cx="4754880" cy="460375"/>
          </a:xfrm>
          <a:prstGeom prst="rect">
            <a:avLst/>
          </a:prstGeom>
          <a:noFill/>
        </p:spPr>
        <p:txBody>
          <a:bodyPr wrap="none" rtlCol="0" anchor="t">
            <a:spAutoFit/>
          </a:bodyPr>
          <a:lstStyle/>
          <a:p>
            <a:pPr algn="ctr"/>
            <a:r>
              <a:rPr lang="zh-CN" altLang="en-US" sz="2400" noProof="0" dirty="0">
                <a:ln>
                  <a:noFill/>
                </a:ln>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听写句子、复习重点词、复述课文</a:t>
            </a:r>
            <a:endParaRPr lang="zh-CN" altLang="en-US" sz="240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4" name="文本框 7"/>
          <p:cNvSpPr txBox="1"/>
          <p:nvPr/>
        </p:nvSpPr>
        <p:spPr>
          <a:xfrm>
            <a:off x="166805"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复习</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25" name="文本框 7"/>
          <p:cNvSpPr txBox="1"/>
          <p:nvPr/>
        </p:nvSpPr>
        <p:spPr>
          <a:xfrm>
            <a:off x="238243" y="702214"/>
            <a:ext cx="87630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Review</a:t>
            </a:r>
            <a:endPar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574146" y="4201491"/>
            <a:ext cx="2634284" cy="2634284"/>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1"/>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2"/>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3"/>
            <a:stretch>
              <a:fillRect/>
            </a:stretch>
          </p:blipFill>
          <p:spPr>
            <a:xfrm>
              <a:off x="6083" y="8073"/>
              <a:ext cx="1661" cy="1661"/>
            </a:xfrm>
            <a:prstGeom prst="rect">
              <a:avLst/>
            </a:prstGeom>
          </p:spPr>
        </p:pic>
      </p:grpSp>
      <p:grpSp>
        <p:nvGrpSpPr>
          <p:cNvPr id="10" name="组合 9"/>
          <p:cNvGrpSpPr/>
          <p:nvPr/>
        </p:nvGrpSpPr>
        <p:grpSpPr>
          <a:xfrm>
            <a:off x="7430718" y="-493395"/>
            <a:ext cx="4806699" cy="2945130"/>
            <a:chOff x="9056" y="6028"/>
            <a:chExt cx="6741" cy="4638"/>
          </a:xfrm>
        </p:grpSpPr>
        <p:pic>
          <p:nvPicPr>
            <p:cNvPr id="11" name="图片 10" descr="0f19f38c4d898577ade8f7c1d044040e (1)"/>
            <p:cNvPicPr>
              <a:picLocks noChangeAspect="1"/>
            </p:cNvPicPr>
            <p:nvPr/>
          </p:nvPicPr>
          <p:blipFill>
            <a:blip r:embed="rId4"/>
            <a:stretch>
              <a:fillRect/>
            </a:stretch>
          </p:blipFill>
          <p:spPr>
            <a:xfrm rot="300000">
              <a:off x="9317" y="6028"/>
              <a:ext cx="6480" cy="4638"/>
            </a:xfrm>
            <a:prstGeom prst="rect">
              <a:avLst/>
            </a:prstGeom>
          </p:spPr>
        </p:pic>
        <p:sp>
          <p:nvSpPr>
            <p:cNvPr id="12" name="文本框 11"/>
            <p:cNvSpPr txBox="1"/>
            <p:nvPr/>
          </p:nvSpPr>
          <p:spPr>
            <a:xfrm>
              <a:off x="9056" y="8213"/>
              <a:ext cx="6716" cy="1113"/>
            </a:xfrm>
            <a:prstGeom prst="rect">
              <a:avLst/>
            </a:prstGeom>
            <a:noFill/>
          </p:spPr>
          <p:txBody>
            <a:bodyPr wrap="square" rtlCol="0">
              <a:spAutoFit/>
            </a:bodyPr>
            <a:lstStyle/>
            <a:p>
              <a:pPr algn="ctr" defTabSz="1300480" eaLnBrk="1"/>
              <a:r>
                <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说一说：</a:t>
              </a:r>
              <a:endPar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a:p>
              <a:pPr algn="ctr" defTabSz="1300480" eaLnBrk="1"/>
              <a:r>
                <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人类对环境的破坏造成了哪些恶劣的影响？</a:t>
              </a:r>
              <a:endPar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4"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6"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0725"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119562" y="2155190"/>
            <a:ext cx="2793365" cy="2793365"/>
          </a:xfrm>
          <a:prstGeom prst="rect">
            <a:avLst/>
          </a:prstGeom>
          <a:noFill/>
          <a:ln w="12700">
            <a:noFill/>
          </a:ln>
        </p:spPr>
      </p:pic>
      <p:pic>
        <p:nvPicPr>
          <p:cNvPr id="30726" name="Picture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144904" y="1948875"/>
            <a:ext cx="3061336" cy="3061336"/>
          </a:xfrm>
          <a:prstGeom prst="rect">
            <a:avLst/>
          </a:prstGeom>
          <a:noFill/>
          <a:ln w="12700">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1"/>
          <p:cNvPicPr>
            <a:picLocks noChangeAspect="1"/>
          </p:cNvPicPr>
          <p:nvPr/>
        </p:nvPicPr>
        <p:blipFill>
          <a:blip r:embed="rId1"/>
          <a:stretch>
            <a:fillRect/>
          </a:stretch>
        </p:blipFill>
        <p:spPr>
          <a:xfrm>
            <a:off x="10718800" y="0"/>
            <a:ext cx="1459230" cy="1459230"/>
          </a:xfrm>
          <a:prstGeom prst="rect">
            <a:avLst/>
          </a:prstGeom>
        </p:spPr>
      </p:pic>
      <p:sp>
        <p:nvSpPr>
          <p:cNvPr id="2"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3"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endPar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12" name="组合 11"/>
          <p:cNvGrpSpPr/>
          <p:nvPr/>
        </p:nvGrpSpPr>
        <p:grpSpPr>
          <a:xfrm>
            <a:off x="506095" y="1261110"/>
            <a:ext cx="11263630" cy="649605"/>
            <a:chOff x="-3197" y="3732"/>
            <a:chExt cx="17738" cy="1201"/>
          </a:xfrm>
        </p:grpSpPr>
        <p:sp>
          <p:nvSpPr>
            <p:cNvPr id="13" name="文本框 12"/>
            <p:cNvSpPr txBox="1"/>
            <p:nvPr/>
          </p:nvSpPr>
          <p:spPr>
            <a:xfrm>
              <a:off x="-3197" y="3994"/>
              <a:ext cx="17649" cy="773"/>
            </a:xfrm>
            <a:prstGeom prst="rect">
              <a:avLst/>
            </a:prstGeom>
            <a:noFill/>
          </p:spPr>
          <p:txBody>
            <a:bodyPr wrap="square" rtlCol="0" anchor="t">
              <a:spAutoFit/>
            </a:bodyPr>
            <a:lstStyle/>
            <a:p>
              <a:pPr marL="0" marR="0" algn="ctr" defTabSz="914400" rtl="0" fontAlgn="auto">
                <a:lnSpc>
                  <a:spcPts val="2520"/>
                </a:lnSpc>
                <a:spcBef>
                  <a:spcPts val="0"/>
                </a:spcBef>
                <a:spcAft>
                  <a:spcPts val="0"/>
                </a:spcAft>
                <a:buClrTx/>
                <a:buSzTx/>
                <a:buFontTx/>
                <a:buNone/>
                <a:defRPr/>
              </a:pPr>
              <a:r>
                <a:rPr lang="zh-CN" altLang="en-US" sz="2800" dirty="0">
                  <a:solidFill>
                    <a:srgbClr val="B8975A"/>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当我们谈论环境遭到污染和破坏时，常常提到哪些词语？</a:t>
              </a:r>
              <a:endParaRPr lang="en-US" altLang="zh-CN" sz="2800" dirty="0">
                <a:solidFill>
                  <a:schemeClr val="bg1">
                    <a:lumMod val="6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1" name="圆角矩形 20"/>
            <p:cNvSpPr/>
            <p:nvPr/>
          </p:nvSpPr>
          <p:spPr>
            <a:xfrm>
              <a:off x="-3197" y="3732"/>
              <a:ext cx="17738" cy="1201"/>
            </a:xfrm>
            <a:prstGeom prst="roundRect">
              <a:avLst/>
            </a:prstGeom>
            <a:noFill/>
            <a:ln w="19050">
              <a:solidFill>
                <a:srgbClr val="B8975A"/>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674610" y="2628388"/>
            <a:ext cx="1833880" cy="1826772"/>
            <a:chOff x="13880" y="625"/>
            <a:chExt cx="5311" cy="5159"/>
          </a:xfrm>
        </p:grpSpPr>
        <p:pic>
          <p:nvPicPr>
            <p:cNvPr id="9" name="图片 8" descr="5a28ba769827e0.9835474515126186146232"/>
            <p:cNvPicPr>
              <a:picLocks noChangeAspect="1"/>
            </p:cNvPicPr>
            <p:nvPr/>
          </p:nvPicPr>
          <p:blipFill>
            <a:blip r:embed="rId2"/>
            <a:srcRect l="23338" t="17467" r="18680" b="20221"/>
            <a:stretch>
              <a:fillRect/>
            </a:stretch>
          </p:blipFill>
          <p:spPr>
            <a:xfrm>
              <a:off x="13880" y="625"/>
              <a:ext cx="5311" cy="5159"/>
            </a:xfrm>
            <a:prstGeom prst="ellipse">
              <a:avLst/>
            </a:prstGeom>
          </p:spPr>
        </p:pic>
        <p:sp>
          <p:nvSpPr>
            <p:cNvPr id="10" name="文本框 9"/>
            <p:cNvSpPr txBox="1"/>
            <p:nvPr/>
          </p:nvSpPr>
          <p:spPr>
            <a:xfrm>
              <a:off x="14169" y="2165"/>
              <a:ext cx="4642" cy="2344"/>
            </a:xfrm>
            <a:prstGeom prst="rect">
              <a:avLst/>
            </a:prstGeom>
            <a:noFill/>
          </p:spPr>
          <p:txBody>
            <a:bodyPr wrap="square" rtlCol="0">
              <a:spAutoFit/>
            </a:bodyPr>
            <a:lstStyle/>
            <a:p>
              <a:pPr algn="ctr"/>
              <a:r>
                <a:rPr lang="zh-CN" altLang="en-US" sz="4800" b="1" dirty="0">
                  <a:latin typeface="华文楷体" panose="02010600040101010101" charset="-122"/>
                  <a:ea typeface="华文楷体" panose="02010600040101010101" charset="-122"/>
                </a:rPr>
                <a:t>生存</a:t>
              </a:r>
              <a:endParaRPr lang="zh-CN" altLang="en-US" sz="4800" b="1" dirty="0">
                <a:latin typeface="华文楷体" panose="02010600040101010101" charset="-122"/>
                <a:ea typeface="华文楷体" panose="02010600040101010101" charset="-122"/>
              </a:endParaRPr>
            </a:p>
          </p:txBody>
        </p:sp>
      </p:grpSp>
      <p:grpSp>
        <p:nvGrpSpPr>
          <p:cNvPr id="5" name="组合 4"/>
          <p:cNvGrpSpPr/>
          <p:nvPr/>
        </p:nvGrpSpPr>
        <p:grpSpPr>
          <a:xfrm>
            <a:off x="5131009" y="1979295"/>
            <a:ext cx="2058757" cy="1974215"/>
            <a:chOff x="13476" y="314"/>
            <a:chExt cx="5961" cy="5576"/>
          </a:xfrm>
        </p:grpSpPr>
        <p:pic>
          <p:nvPicPr>
            <p:cNvPr id="6" name="图片 5" descr="5a28ba769827e0.9835474515126186146232"/>
            <p:cNvPicPr>
              <a:picLocks noChangeAspect="1"/>
            </p:cNvPicPr>
            <p:nvPr/>
          </p:nvPicPr>
          <p:blipFill>
            <a:blip r:embed="rId2"/>
            <a:srcRect l="20593" t="13705" r="19080" b="18956"/>
            <a:stretch>
              <a:fillRect/>
            </a:stretch>
          </p:blipFill>
          <p:spPr>
            <a:xfrm>
              <a:off x="13628" y="314"/>
              <a:ext cx="5525" cy="5576"/>
            </a:xfrm>
            <a:prstGeom prst="ellipse">
              <a:avLst/>
            </a:prstGeom>
          </p:spPr>
        </p:pic>
        <p:sp>
          <p:nvSpPr>
            <p:cNvPr id="14" name="文本框 13"/>
            <p:cNvSpPr txBox="1"/>
            <p:nvPr/>
          </p:nvSpPr>
          <p:spPr>
            <a:xfrm>
              <a:off x="13476" y="2147"/>
              <a:ext cx="5961" cy="2344"/>
            </a:xfrm>
            <a:prstGeom prst="rect">
              <a:avLst/>
            </a:prstGeom>
            <a:noFill/>
          </p:spPr>
          <p:txBody>
            <a:bodyPr wrap="square" rtlCol="0">
              <a:spAutoFit/>
            </a:bodyPr>
            <a:lstStyle/>
            <a:p>
              <a:pPr algn="ctr"/>
              <a:r>
                <a:rPr lang="zh-CN" altLang="en-US" sz="4800" b="1" dirty="0">
                  <a:latin typeface="华文楷体" panose="02010600040101010101" charset="-122"/>
                  <a:ea typeface="华文楷体" panose="02010600040101010101" charset="-122"/>
                </a:rPr>
                <a:t>绝迹</a:t>
              </a:r>
              <a:endParaRPr lang="zh-CN" altLang="en-US" sz="4800" b="1" dirty="0">
                <a:latin typeface="华文楷体" panose="02010600040101010101" charset="-122"/>
                <a:ea typeface="华文楷体" panose="02010600040101010101" charset="-122"/>
              </a:endParaRPr>
            </a:p>
          </p:txBody>
        </p:sp>
      </p:grpSp>
      <p:grpSp>
        <p:nvGrpSpPr>
          <p:cNvPr id="15" name="组合 14"/>
          <p:cNvGrpSpPr/>
          <p:nvPr/>
        </p:nvGrpSpPr>
        <p:grpSpPr>
          <a:xfrm>
            <a:off x="3303270" y="5023647"/>
            <a:ext cx="1827875" cy="1864198"/>
            <a:chOff x="13843" y="612"/>
            <a:chExt cx="5291" cy="5264"/>
          </a:xfrm>
        </p:grpSpPr>
        <p:pic>
          <p:nvPicPr>
            <p:cNvPr id="16" name="图片 15" descr="5a28ba769827e0.9835474515126186146232"/>
            <p:cNvPicPr>
              <a:picLocks noChangeAspect="1"/>
            </p:cNvPicPr>
            <p:nvPr/>
          </p:nvPicPr>
          <p:blipFill>
            <a:blip r:embed="rId2"/>
            <a:srcRect l="22938" t="17307" r="19303" b="19116"/>
            <a:stretch>
              <a:fillRect/>
            </a:stretch>
          </p:blipFill>
          <p:spPr>
            <a:xfrm>
              <a:off x="13843" y="612"/>
              <a:ext cx="5290" cy="5264"/>
            </a:xfrm>
            <a:prstGeom prst="rect">
              <a:avLst/>
            </a:prstGeom>
          </p:spPr>
        </p:pic>
        <p:sp>
          <p:nvSpPr>
            <p:cNvPr id="17" name="文本框 16"/>
            <p:cNvSpPr txBox="1"/>
            <p:nvPr/>
          </p:nvSpPr>
          <p:spPr>
            <a:xfrm>
              <a:off x="14055" y="2072"/>
              <a:ext cx="5079" cy="2344"/>
            </a:xfrm>
            <a:prstGeom prst="rect">
              <a:avLst/>
            </a:prstGeom>
            <a:noFill/>
          </p:spPr>
          <p:txBody>
            <a:bodyPr wrap="square" rtlCol="0">
              <a:spAutoFit/>
            </a:bodyPr>
            <a:lstStyle/>
            <a:p>
              <a:pPr algn="ctr"/>
              <a:r>
                <a:rPr lang="zh-CN" altLang="en-US" sz="4800" b="1" dirty="0">
                  <a:latin typeface="华文楷体" panose="02010600040101010101" charset="-122"/>
                  <a:ea typeface="华文楷体" panose="02010600040101010101" charset="-122"/>
                </a:rPr>
                <a:t>污水</a:t>
              </a:r>
              <a:endParaRPr lang="zh-CN" altLang="en-US" sz="4800" b="1" dirty="0">
                <a:latin typeface="华文楷体" panose="02010600040101010101" charset="-122"/>
                <a:ea typeface="华文楷体" panose="02010600040101010101" charset="-122"/>
              </a:endParaRPr>
            </a:p>
          </p:txBody>
        </p:sp>
      </p:grpSp>
      <p:grpSp>
        <p:nvGrpSpPr>
          <p:cNvPr id="8" name="组合 7"/>
          <p:cNvGrpSpPr/>
          <p:nvPr/>
        </p:nvGrpSpPr>
        <p:grpSpPr>
          <a:xfrm>
            <a:off x="299795" y="2148873"/>
            <a:ext cx="1897940" cy="1989422"/>
            <a:chOff x="13748" y="340"/>
            <a:chExt cx="5495" cy="5618"/>
          </a:xfrm>
        </p:grpSpPr>
        <p:pic>
          <p:nvPicPr>
            <p:cNvPr id="18" name="图片 17" descr="5a28ba769827e0.9835474515126186146232"/>
            <p:cNvPicPr>
              <a:picLocks noChangeAspect="1"/>
            </p:cNvPicPr>
            <p:nvPr/>
          </p:nvPicPr>
          <p:blipFill>
            <a:blip r:embed="rId2"/>
            <a:srcRect l="22745" t="14009" r="18101" b="18140"/>
            <a:stretch>
              <a:fillRect/>
            </a:stretch>
          </p:blipFill>
          <p:spPr>
            <a:xfrm>
              <a:off x="13825" y="340"/>
              <a:ext cx="5418" cy="5618"/>
            </a:xfrm>
            <a:prstGeom prst="ellipse">
              <a:avLst/>
            </a:prstGeom>
          </p:spPr>
        </p:pic>
        <p:sp>
          <p:nvSpPr>
            <p:cNvPr id="19" name="文本框 18"/>
            <p:cNvSpPr txBox="1"/>
            <p:nvPr/>
          </p:nvSpPr>
          <p:spPr>
            <a:xfrm>
              <a:off x="13748" y="1977"/>
              <a:ext cx="5493" cy="2344"/>
            </a:xfrm>
            <a:prstGeom prst="rect">
              <a:avLst/>
            </a:prstGeom>
            <a:noFill/>
          </p:spPr>
          <p:txBody>
            <a:bodyPr wrap="square" rtlCol="0">
              <a:spAutoFit/>
            </a:bodyPr>
            <a:lstStyle/>
            <a:p>
              <a:pPr algn="ctr"/>
              <a:r>
                <a:rPr lang="en-US" altLang="zh-CN" sz="4800" b="1" dirty="0">
                  <a:latin typeface="华文楷体" panose="02010600040101010101" charset="-122"/>
                  <a:ea typeface="华文楷体" panose="02010600040101010101" charset="-122"/>
                </a:rPr>
                <a:t>PM2.5</a:t>
              </a:r>
              <a:endParaRPr lang="zh-CN" altLang="en-US" sz="4800" b="1" dirty="0">
                <a:latin typeface="华文楷体" panose="02010600040101010101" charset="-122"/>
                <a:ea typeface="华文楷体" panose="02010600040101010101" charset="-122"/>
              </a:endParaRPr>
            </a:p>
          </p:txBody>
        </p:sp>
      </p:grpSp>
      <p:grpSp>
        <p:nvGrpSpPr>
          <p:cNvPr id="20" name="组合 19"/>
          <p:cNvGrpSpPr/>
          <p:nvPr/>
        </p:nvGrpSpPr>
        <p:grpSpPr>
          <a:xfrm>
            <a:off x="8314055" y="4889082"/>
            <a:ext cx="1826895" cy="1864143"/>
            <a:chOff x="13843" y="612"/>
            <a:chExt cx="5290" cy="5264"/>
          </a:xfrm>
        </p:grpSpPr>
        <p:pic>
          <p:nvPicPr>
            <p:cNvPr id="22" name="图片 21" descr="5a28ba769827e0.9835474515126186146232"/>
            <p:cNvPicPr>
              <a:picLocks noChangeAspect="1"/>
            </p:cNvPicPr>
            <p:nvPr/>
          </p:nvPicPr>
          <p:blipFill>
            <a:blip r:embed="rId2"/>
            <a:srcRect l="22938" t="17307" r="19303" b="19116"/>
            <a:stretch>
              <a:fillRect/>
            </a:stretch>
          </p:blipFill>
          <p:spPr>
            <a:xfrm>
              <a:off x="13843" y="612"/>
              <a:ext cx="5290" cy="5264"/>
            </a:xfrm>
            <a:prstGeom prst="rect">
              <a:avLst/>
            </a:prstGeom>
          </p:spPr>
        </p:pic>
        <p:sp>
          <p:nvSpPr>
            <p:cNvPr id="23" name="文本框 22"/>
            <p:cNvSpPr txBox="1"/>
            <p:nvPr/>
          </p:nvSpPr>
          <p:spPr>
            <a:xfrm>
              <a:off x="13843" y="1933"/>
              <a:ext cx="5286" cy="2344"/>
            </a:xfrm>
            <a:prstGeom prst="rect">
              <a:avLst/>
            </a:prstGeom>
            <a:noFill/>
          </p:spPr>
          <p:txBody>
            <a:bodyPr wrap="square" rtlCol="0">
              <a:spAutoFit/>
            </a:bodyPr>
            <a:lstStyle/>
            <a:p>
              <a:pPr algn="ctr"/>
              <a:r>
                <a:rPr lang="zh-CN" altLang="en-US" sz="4800" b="1" dirty="0">
                  <a:latin typeface="华文楷体" panose="02010600040101010101" charset="-122"/>
                  <a:ea typeface="华文楷体" panose="02010600040101010101" charset="-122"/>
                </a:rPr>
                <a:t>垃圾</a:t>
              </a:r>
              <a:endParaRPr lang="zh-CN" altLang="en-US" sz="4800" b="1" dirty="0">
                <a:latin typeface="华文楷体" panose="02010600040101010101" charset="-122"/>
                <a:ea typeface="华文楷体" panose="02010600040101010101" charset="-122"/>
              </a:endParaRPr>
            </a:p>
          </p:txBody>
        </p:sp>
      </p:grpSp>
      <p:grpSp>
        <p:nvGrpSpPr>
          <p:cNvPr id="24" name="组合 23"/>
          <p:cNvGrpSpPr/>
          <p:nvPr/>
        </p:nvGrpSpPr>
        <p:grpSpPr>
          <a:xfrm>
            <a:off x="2642251" y="2246630"/>
            <a:ext cx="1938006" cy="1989455"/>
            <a:chOff x="13689" y="340"/>
            <a:chExt cx="5611" cy="5618"/>
          </a:xfrm>
        </p:grpSpPr>
        <p:pic>
          <p:nvPicPr>
            <p:cNvPr id="25" name="图片 24" descr="5a28ba769827e0.9835474515126186146232"/>
            <p:cNvPicPr>
              <a:picLocks noChangeAspect="1"/>
            </p:cNvPicPr>
            <p:nvPr/>
          </p:nvPicPr>
          <p:blipFill>
            <a:blip r:embed="rId2"/>
            <a:srcRect l="22745" t="14009" r="18101" b="18140"/>
            <a:stretch>
              <a:fillRect/>
            </a:stretch>
          </p:blipFill>
          <p:spPr>
            <a:xfrm>
              <a:off x="13825" y="340"/>
              <a:ext cx="5418" cy="5618"/>
            </a:xfrm>
            <a:prstGeom prst="ellipse">
              <a:avLst/>
            </a:prstGeom>
          </p:spPr>
        </p:pic>
        <p:sp>
          <p:nvSpPr>
            <p:cNvPr id="26" name="文本框 25"/>
            <p:cNvSpPr txBox="1"/>
            <p:nvPr/>
          </p:nvSpPr>
          <p:spPr>
            <a:xfrm>
              <a:off x="13689" y="2110"/>
              <a:ext cx="5611" cy="2344"/>
            </a:xfrm>
            <a:prstGeom prst="rect">
              <a:avLst/>
            </a:prstGeom>
            <a:noFill/>
          </p:spPr>
          <p:txBody>
            <a:bodyPr wrap="square" rtlCol="0">
              <a:spAutoFit/>
            </a:bodyPr>
            <a:lstStyle/>
            <a:p>
              <a:pPr algn="ctr"/>
              <a:r>
                <a:rPr lang="zh-CN" altLang="en-US" sz="4800" b="1" dirty="0">
                  <a:latin typeface="华文楷体" panose="02010600040101010101" charset="-122"/>
                  <a:ea typeface="华文楷体" panose="02010600040101010101" charset="-122"/>
                </a:rPr>
                <a:t>破坏</a:t>
              </a:r>
              <a:endParaRPr lang="zh-CN" altLang="en-US" sz="4800" b="1" dirty="0">
                <a:latin typeface="华文楷体" panose="02010600040101010101" charset="-122"/>
                <a:ea typeface="华文楷体" panose="02010600040101010101" charset="-122"/>
              </a:endParaRPr>
            </a:p>
          </p:txBody>
        </p:sp>
      </p:grpSp>
      <p:grpSp>
        <p:nvGrpSpPr>
          <p:cNvPr id="28" name="组合 27"/>
          <p:cNvGrpSpPr/>
          <p:nvPr/>
        </p:nvGrpSpPr>
        <p:grpSpPr>
          <a:xfrm>
            <a:off x="934795" y="4309143"/>
            <a:ext cx="1897940" cy="1989422"/>
            <a:chOff x="13748" y="340"/>
            <a:chExt cx="5495" cy="5618"/>
          </a:xfrm>
        </p:grpSpPr>
        <p:pic>
          <p:nvPicPr>
            <p:cNvPr id="29" name="图片 28" descr="5a28ba769827e0.9835474515126186146232"/>
            <p:cNvPicPr>
              <a:picLocks noChangeAspect="1"/>
            </p:cNvPicPr>
            <p:nvPr/>
          </p:nvPicPr>
          <p:blipFill>
            <a:blip r:embed="rId2"/>
            <a:srcRect l="22745" t="14009" r="18101" b="18140"/>
            <a:stretch>
              <a:fillRect/>
            </a:stretch>
          </p:blipFill>
          <p:spPr>
            <a:xfrm>
              <a:off x="13825" y="340"/>
              <a:ext cx="5418" cy="5618"/>
            </a:xfrm>
            <a:prstGeom prst="ellipse">
              <a:avLst/>
            </a:prstGeom>
          </p:spPr>
        </p:pic>
        <p:sp>
          <p:nvSpPr>
            <p:cNvPr id="30" name="文本框 29"/>
            <p:cNvSpPr txBox="1"/>
            <p:nvPr/>
          </p:nvSpPr>
          <p:spPr>
            <a:xfrm>
              <a:off x="13748" y="1977"/>
              <a:ext cx="5493" cy="2344"/>
            </a:xfrm>
            <a:prstGeom prst="rect">
              <a:avLst/>
            </a:prstGeom>
            <a:noFill/>
          </p:spPr>
          <p:txBody>
            <a:bodyPr wrap="square" rtlCol="0">
              <a:spAutoFit/>
            </a:bodyPr>
            <a:lstStyle/>
            <a:p>
              <a:pPr algn="ctr"/>
              <a:r>
                <a:rPr lang="zh-CN" altLang="en-US" sz="4800" b="1" dirty="0">
                  <a:latin typeface="华文楷体" panose="02010600040101010101" charset="-122"/>
                  <a:ea typeface="华文楷体" panose="02010600040101010101" charset="-122"/>
                </a:rPr>
                <a:t>雾霾</a:t>
              </a:r>
              <a:endParaRPr lang="zh-CN" altLang="en-US" sz="4800" b="1" dirty="0">
                <a:latin typeface="华文楷体" panose="02010600040101010101" charset="-122"/>
                <a:ea typeface="华文楷体" panose="02010600040101010101" charset="-122"/>
              </a:endParaRPr>
            </a:p>
          </p:txBody>
        </p:sp>
      </p:grpSp>
      <p:grpSp>
        <p:nvGrpSpPr>
          <p:cNvPr id="31" name="组合 30"/>
          <p:cNvGrpSpPr/>
          <p:nvPr/>
        </p:nvGrpSpPr>
        <p:grpSpPr>
          <a:xfrm>
            <a:off x="10260965" y="4138512"/>
            <a:ext cx="1826895" cy="1864143"/>
            <a:chOff x="13843" y="612"/>
            <a:chExt cx="5290" cy="5264"/>
          </a:xfrm>
        </p:grpSpPr>
        <p:pic>
          <p:nvPicPr>
            <p:cNvPr id="32" name="图片 31" descr="5a28ba769827e0.9835474515126186146232"/>
            <p:cNvPicPr>
              <a:picLocks noChangeAspect="1"/>
            </p:cNvPicPr>
            <p:nvPr/>
          </p:nvPicPr>
          <p:blipFill>
            <a:blip r:embed="rId2"/>
            <a:srcRect l="22938" t="17307" r="19303" b="19116"/>
            <a:stretch>
              <a:fillRect/>
            </a:stretch>
          </p:blipFill>
          <p:spPr>
            <a:xfrm>
              <a:off x="13843" y="612"/>
              <a:ext cx="5290" cy="5264"/>
            </a:xfrm>
            <a:prstGeom prst="rect">
              <a:avLst/>
            </a:prstGeom>
          </p:spPr>
        </p:pic>
        <p:sp>
          <p:nvSpPr>
            <p:cNvPr id="33" name="文本框 32"/>
            <p:cNvSpPr txBox="1"/>
            <p:nvPr/>
          </p:nvSpPr>
          <p:spPr>
            <a:xfrm>
              <a:off x="13843" y="1933"/>
              <a:ext cx="5286" cy="2344"/>
            </a:xfrm>
            <a:prstGeom prst="rect">
              <a:avLst/>
            </a:prstGeom>
            <a:noFill/>
          </p:spPr>
          <p:txBody>
            <a:bodyPr wrap="square" rtlCol="0">
              <a:spAutoFit/>
            </a:bodyPr>
            <a:lstStyle/>
            <a:p>
              <a:pPr algn="ctr"/>
              <a:r>
                <a:rPr lang="zh-CN" altLang="en-US" sz="4800" b="1" dirty="0">
                  <a:latin typeface="华文楷体" panose="02010600040101010101" charset="-122"/>
                  <a:ea typeface="华文楷体" panose="02010600040101010101" charset="-122"/>
                </a:rPr>
                <a:t>燃烧</a:t>
              </a:r>
              <a:endParaRPr lang="zh-CN" altLang="en-US" sz="4800" b="1" dirty="0">
                <a:latin typeface="华文楷体" panose="02010600040101010101" charset="-122"/>
                <a:ea typeface="华文楷体" panose="02010600040101010101" charset="-122"/>
              </a:endParaRPr>
            </a:p>
          </p:txBody>
        </p:sp>
      </p:grpSp>
      <p:grpSp>
        <p:nvGrpSpPr>
          <p:cNvPr id="35" name="组合 34"/>
          <p:cNvGrpSpPr/>
          <p:nvPr/>
        </p:nvGrpSpPr>
        <p:grpSpPr>
          <a:xfrm>
            <a:off x="5624404" y="4269740"/>
            <a:ext cx="2058757" cy="1974215"/>
            <a:chOff x="13476" y="314"/>
            <a:chExt cx="5961" cy="5576"/>
          </a:xfrm>
        </p:grpSpPr>
        <p:pic>
          <p:nvPicPr>
            <p:cNvPr id="36" name="图片 35" descr="5a28ba769827e0.9835474515126186146232"/>
            <p:cNvPicPr>
              <a:picLocks noChangeAspect="1"/>
            </p:cNvPicPr>
            <p:nvPr/>
          </p:nvPicPr>
          <p:blipFill>
            <a:blip r:embed="rId2"/>
            <a:srcRect l="20593" t="13705" r="19080" b="18956"/>
            <a:stretch>
              <a:fillRect/>
            </a:stretch>
          </p:blipFill>
          <p:spPr>
            <a:xfrm>
              <a:off x="13628" y="314"/>
              <a:ext cx="5525" cy="5576"/>
            </a:xfrm>
            <a:prstGeom prst="ellipse">
              <a:avLst/>
            </a:prstGeom>
          </p:spPr>
        </p:pic>
        <p:sp>
          <p:nvSpPr>
            <p:cNvPr id="37" name="文本框 36"/>
            <p:cNvSpPr txBox="1"/>
            <p:nvPr/>
          </p:nvSpPr>
          <p:spPr>
            <a:xfrm>
              <a:off x="13476" y="2147"/>
              <a:ext cx="5961" cy="2344"/>
            </a:xfrm>
            <a:prstGeom prst="rect">
              <a:avLst/>
            </a:prstGeom>
            <a:noFill/>
          </p:spPr>
          <p:txBody>
            <a:bodyPr wrap="square" rtlCol="0">
              <a:spAutoFit/>
            </a:bodyPr>
            <a:lstStyle/>
            <a:p>
              <a:pPr algn="ctr"/>
              <a:r>
                <a:rPr lang="zh-CN" altLang="en-US" sz="4800" b="1" dirty="0">
                  <a:latin typeface="华文楷体" panose="02010600040101010101" charset="-122"/>
                  <a:ea typeface="华文楷体" panose="02010600040101010101" charset="-122"/>
                </a:rPr>
                <a:t>排放</a:t>
              </a:r>
              <a:endParaRPr lang="zh-CN" altLang="en-US" sz="4800" b="1" dirty="0">
                <a:latin typeface="华文楷体" panose="02010600040101010101" charset="-122"/>
                <a:ea typeface="华文楷体" panose="02010600040101010101" charset="-122"/>
              </a:endParaRPr>
            </a:p>
          </p:txBody>
        </p:sp>
      </p:grpSp>
      <p:grpSp>
        <p:nvGrpSpPr>
          <p:cNvPr id="38" name="组合 37"/>
          <p:cNvGrpSpPr/>
          <p:nvPr/>
        </p:nvGrpSpPr>
        <p:grpSpPr>
          <a:xfrm>
            <a:off x="10149205" y="1910838"/>
            <a:ext cx="1833880" cy="1826772"/>
            <a:chOff x="13880" y="625"/>
            <a:chExt cx="5311" cy="5159"/>
          </a:xfrm>
        </p:grpSpPr>
        <p:pic>
          <p:nvPicPr>
            <p:cNvPr id="39" name="图片 38" descr="5a28ba769827e0.9835474515126186146232"/>
            <p:cNvPicPr>
              <a:picLocks noChangeAspect="1"/>
            </p:cNvPicPr>
            <p:nvPr/>
          </p:nvPicPr>
          <p:blipFill>
            <a:blip r:embed="rId2"/>
            <a:srcRect l="23338" t="17467" r="18680" b="20221"/>
            <a:stretch>
              <a:fillRect/>
            </a:stretch>
          </p:blipFill>
          <p:spPr>
            <a:xfrm>
              <a:off x="13880" y="625"/>
              <a:ext cx="5311" cy="5159"/>
            </a:xfrm>
            <a:prstGeom prst="ellipse">
              <a:avLst/>
            </a:prstGeom>
          </p:spPr>
        </p:pic>
        <p:sp>
          <p:nvSpPr>
            <p:cNvPr id="40" name="文本框 39"/>
            <p:cNvSpPr txBox="1"/>
            <p:nvPr/>
          </p:nvSpPr>
          <p:spPr>
            <a:xfrm>
              <a:off x="14169" y="2165"/>
              <a:ext cx="4642" cy="2344"/>
            </a:xfrm>
            <a:prstGeom prst="rect">
              <a:avLst/>
            </a:prstGeom>
            <a:noFill/>
          </p:spPr>
          <p:txBody>
            <a:bodyPr wrap="square" rtlCol="0">
              <a:spAutoFit/>
            </a:bodyPr>
            <a:lstStyle/>
            <a:p>
              <a:pPr algn="ctr"/>
              <a:r>
                <a:rPr lang="zh-CN" altLang="en-US" sz="4800" b="1" dirty="0">
                  <a:latin typeface="华文楷体" panose="02010600040101010101" charset="-122"/>
                  <a:ea typeface="华文楷体" panose="02010600040101010101" charset="-122"/>
                </a:rPr>
                <a:t>尾气</a:t>
              </a:r>
              <a:endParaRPr lang="zh-CN" altLang="en-US" sz="4800" b="1" dirty="0">
                <a:latin typeface="华文楷体" panose="02010600040101010101" charset="-122"/>
                <a:ea typeface="华文楷体" panose="02010600040101010101" charset="-122"/>
              </a:endParaRPr>
            </a:p>
          </p:txBody>
        </p:sp>
      </p:grpSp>
    </p:spTree>
    <p:custDataLst>
      <p:tags r:id="rId3"/>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000"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par>
                                <p:cTn id="10" presetID="53" presetClass="entr" presetSubtype="16" fill="hold" nodeType="withEffect">
                                  <p:stCondLst>
                                    <p:cond delay="200"/>
                                  </p:stCondLst>
                                  <p:childTnLst>
                                    <p:set>
                                      <p:cBhvr>
                                        <p:cTn id="11" dur="1000"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par>
                                <p:cTn id="15" presetID="53" presetClass="entr" presetSubtype="16" fill="hold" nodeType="withEffect">
                                  <p:stCondLst>
                                    <p:cond delay="400"/>
                                  </p:stCondLst>
                                  <p:childTnLst>
                                    <p:set>
                                      <p:cBhvr>
                                        <p:cTn id="16" dur="1000" fill="hold">
                                          <p:stCondLst>
                                            <p:cond delay="0"/>
                                          </p:stCondLst>
                                        </p:cTn>
                                        <p:tgtEl>
                                          <p:spTgt spid="15"/>
                                        </p:tgtEl>
                                        <p:attrNameLst>
                                          <p:attrName>style.visibility</p:attrName>
                                        </p:attrNameLst>
                                      </p:cBhvr>
                                      <p:to>
                                        <p:strVal val="visible"/>
                                      </p:to>
                                    </p:set>
                                    <p:anim calcmode="lin" valueType="num">
                                      <p:cBhvr>
                                        <p:cTn id="17" dur="1000" fill="hold"/>
                                        <p:tgtEl>
                                          <p:spTgt spid="15"/>
                                        </p:tgtEl>
                                        <p:attrNameLst>
                                          <p:attrName>ppt_w</p:attrName>
                                        </p:attrNameLst>
                                      </p:cBhvr>
                                      <p:tavLst>
                                        <p:tav tm="0">
                                          <p:val>
                                            <p:fltVal val="0"/>
                                          </p:val>
                                        </p:tav>
                                        <p:tav tm="100000">
                                          <p:val>
                                            <p:strVal val="#ppt_w"/>
                                          </p:val>
                                        </p:tav>
                                      </p:tavLst>
                                    </p:anim>
                                    <p:anim calcmode="lin" valueType="num">
                                      <p:cBhvr>
                                        <p:cTn id="18" dur="1000" fill="hold"/>
                                        <p:tgtEl>
                                          <p:spTgt spid="15"/>
                                        </p:tgtEl>
                                        <p:attrNameLst>
                                          <p:attrName>ppt_h</p:attrName>
                                        </p:attrNameLst>
                                      </p:cBhvr>
                                      <p:tavLst>
                                        <p:tav tm="0">
                                          <p:val>
                                            <p:fltVal val="0"/>
                                          </p:val>
                                        </p:tav>
                                        <p:tav tm="100000">
                                          <p:val>
                                            <p:strVal val="#ppt_h"/>
                                          </p:val>
                                        </p:tav>
                                      </p:tavLst>
                                    </p:anim>
                                    <p:animEffect transition="in" filter="fade">
                                      <p:cBhvr>
                                        <p:cTn id="19" dur="1000"/>
                                        <p:tgtEl>
                                          <p:spTgt spid="15"/>
                                        </p:tgtEl>
                                      </p:cBhvr>
                                    </p:animEffect>
                                  </p:childTnLst>
                                </p:cTn>
                              </p:par>
                              <p:par>
                                <p:cTn id="20" presetID="53" presetClass="entr" presetSubtype="16" fill="hold" nodeType="withEffect">
                                  <p:stCondLst>
                                    <p:cond delay="1000"/>
                                  </p:stCondLst>
                                  <p:childTnLst>
                                    <p:set>
                                      <p:cBhvr>
                                        <p:cTn id="21" dur="1000"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fltVal val="0"/>
                                          </p:val>
                                        </p:tav>
                                        <p:tav tm="100000">
                                          <p:val>
                                            <p:strVal val="#ppt_w"/>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Effect transition="in" filter="fade">
                                      <p:cBhvr>
                                        <p:cTn id="24" dur="1000"/>
                                        <p:tgtEl>
                                          <p:spTgt spid="8"/>
                                        </p:tgtEl>
                                      </p:cBhvr>
                                    </p:animEffect>
                                  </p:childTnLst>
                                </p:cTn>
                              </p:par>
                              <p:par>
                                <p:cTn id="25" presetID="53" presetClass="entr" presetSubtype="16" fill="hold" nodeType="withEffect">
                                  <p:stCondLst>
                                    <p:cond delay="1200"/>
                                  </p:stCondLst>
                                  <p:childTnLst>
                                    <p:set>
                                      <p:cBhvr>
                                        <p:cTn id="26" dur="1000"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animEffect transition="in" filter="fade">
                                      <p:cBhvr>
                                        <p:cTn id="29" dur="1000"/>
                                        <p:tgtEl>
                                          <p:spTgt spid="20"/>
                                        </p:tgtEl>
                                      </p:cBhvr>
                                    </p:animEffect>
                                  </p:childTnLst>
                                </p:cTn>
                              </p:par>
                              <p:par>
                                <p:cTn id="30" presetID="53" presetClass="entr" presetSubtype="16" fill="hold" nodeType="withEffect">
                                  <p:stCondLst>
                                    <p:cond delay="1300"/>
                                  </p:stCondLst>
                                  <p:childTnLst>
                                    <p:set>
                                      <p:cBhvr>
                                        <p:cTn id="31" dur="1000" fill="hold">
                                          <p:stCondLst>
                                            <p:cond delay="0"/>
                                          </p:stCondLst>
                                        </p:cTn>
                                        <p:tgtEl>
                                          <p:spTgt spid="24"/>
                                        </p:tgtEl>
                                        <p:attrNameLst>
                                          <p:attrName>style.visibility</p:attrName>
                                        </p:attrNameLst>
                                      </p:cBhvr>
                                      <p:to>
                                        <p:strVal val="visible"/>
                                      </p:to>
                                    </p:set>
                                    <p:anim calcmode="lin" valueType="num">
                                      <p:cBhvr>
                                        <p:cTn id="32" dur="1000" fill="hold"/>
                                        <p:tgtEl>
                                          <p:spTgt spid="24"/>
                                        </p:tgtEl>
                                        <p:attrNameLst>
                                          <p:attrName>ppt_w</p:attrName>
                                        </p:attrNameLst>
                                      </p:cBhvr>
                                      <p:tavLst>
                                        <p:tav tm="0">
                                          <p:val>
                                            <p:fltVal val="0"/>
                                          </p:val>
                                        </p:tav>
                                        <p:tav tm="100000">
                                          <p:val>
                                            <p:strVal val="#ppt_w"/>
                                          </p:val>
                                        </p:tav>
                                      </p:tavLst>
                                    </p:anim>
                                    <p:anim calcmode="lin" valueType="num">
                                      <p:cBhvr>
                                        <p:cTn id="33" dur="1000" fill="hold"/>
                                        <p:tgtEl>
                                          <p:spTgt spid="24"/>
                                        </p:tgtEl>
                                        <p:attrNameLst>
                                          <p:attrName>ppt_h</p:attrName>
                                        </p:attrNameLst>
                                      </p:cBhvr>
                                      <p:tavLst>
                                        <p:tav tm="0">
                                          <p:val>
                                            <p:fltVal val="0"/>
                                          </p:val>
                                        </p:tav>
                                        <p:tav tm="100000">
                                          <p:val>
                                            <p:strVal val="#ppt_h"/>
                                          </p:val>
                                        </p:tav>
                                      </p:tavLst>
                                    </p:anim>
                                    <p:animEffect transition="in" filter="fade">
                                      <p:cBhvr>
                                        <p:cTn id="34" dur="1000"/>
                                        <p:tgtEl>
                                          <p:spTgt spid="24"/>
                                        </p:tgtEl>
                                      </p:cBhvr>
                                    </p:animEffect>
                                  </p:childTnLst>
                                </p:cTn>
                              </p:par>
                              <p:par>
                                <p:cTn id="35" presetID="53" presetClass="entr" presetSubtype="16" fill="hold" nodeType="withEffect">
                                  <p:stCondLst>
                                    <p:cond delay="1000"/>
                                  </p:stCondLst>
                                  <p:childTnLst>
                                    <p:set>
                                      <p:cBhvr>
                                        <p:cTn id="36" dur="1000" fill="hold">
                                          <p:stCondLst>
                                            <p:cond delay="0"/>
                                          </p:stCondLst>
                                        </p:cTn>
                                        <p:tgtEl>
                                          <p:spTgt spid="28"/>
                                        </p:tgtEl>
                                        <p:attrNameLst>
                                          <p:attrName>style.visibility</p:attrName>
                                        </p:attrNameLst>
                                      </p:cBhvr>
                                      <p:to>
                                        <p:strVal val="visible"/>
                                      </p:to>
                                    </p:set>
                                    <p:anim calcmode="lin" valueType="num">
                                      <p:cBhvr>
                                        <p:cTn id="37" dur="1000" fill="hold"/>
                                        <p:tgtEl>
                                          <p:spTgt spid="28"/>
                                        </p:tgtEl>
                                        <p:attrNameLst>
                                          <p:attrName>ppt_w</p:attrName>
                                        </p:attrNameLst>
                                      </p:cBhvr>
                                      <p:tavLst>
                                        <p:tav tm="0">
                                          <p:val>
                                            <p:fltVal val="0"/>
                                          </p:val>
                                        </p:tav>
                                        <p:tav tm="100000">
                                          <p:val>
                                            <p:strVal val="#ppt_w"/>
                                          </p:val>
                                        </p:tav>
                                      </p:tavLst>
                                    </p:anim>
                                    <p:anim calcmode="lin" valueType="num">
                                      <p:cBhvr>
                                        <p:cTn id="38" dur="1000" fill="hold"/>
                                        <p:tgtEl>
                                          <p:spTgt spid="28"/>
                                        </p:tgtEl>
                                        <p:attrNameLst>
                                          <p:attrName>ppt_h</p:attrName>
                                        </p:attrNameLst>
                                      </p:cBhvr>
                                      <p:tavLst>
                                        <p:tav tm="0">
                                          <p:val>
                                            <p:fltVal val="0"/>
                                          </p:val>
                                        </p:tav>
                                        <p:tav tm="100000">
                                          <p:val>
                                            <p:strVal val="#ppt_h"/>
                                          </p:val>
                                        </p:tav>
                                      </p:tavLst>
                                    </p:anim>
                                    <p:animEffect transition="in" filter="fade">
                                      <p:cBhvr>
                                        <p:cTn id="39" dur="1000"/>
                                        <p:tgtEl>
                                          <p:spTgt spid="28"/>
                                        </p:tgtEl>
                                      </p:cBhvr>
                                    </p:animEffect>
                                  </p:childTnLst>
                                </p:cTn>
                              </p:par>
                              <p:par>
                                <p:cTn id="40" presetID="53" presetClass="entr" presetSubtype="16" fill="hold" nodeType="withEffect">
                                  <p:stCondLst>
                                    <p:cond delay="1200"/>
                                  </p:stCondLst>
                                  <p:childTnLst>
                                    <p:set>
                                      <p:cBhvr>
                                        <p:cTn id="41" dur="1000"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fltVal val="0"/>
                                          </p:val>
                                        </p:tav>
                                        <p:tav tm="100000">
                                          <p:val>
                                            <p:strVal val="#ppt_w"/>
                                          </p:val>
                                        </p:tav>
                                      </p:tavLst>
                                    </p:anim>
                                    <p:anim calcmode="lin" valueType="num">
                                      <p:cBhvr>
                                        <p:cTn id="43" dur="1000" fill="hold"/>
                                        <p:tgtEl>
                                          <p:spTgt spid="31"/>
                                        </p:tgtEl>
                                        <p:attrNameLst>
                                          <p:attrName>ppt_h</p:attrName>
                                        </p:attrNameLst>
                                      </p:cBhvr>
                                      <p:tavLst>
                                        <p:tav tm="0">
                                          <p:val>
                                            <p:fltVal val="0"/>
                                          </p:val>
                                        </p:tav>
                                        <p:tav tm="100000">
                                          <p:val>
                                            <p:strVal val="#ppt_h"/>
                                          </p:val>
                                        </p:tav>
                                      </p:tavLst>
                                    </p:anim>
                                    <p:animEffect transition="in" filter="fade">
                                      <p:cBhvr>
                                        <p:cTn id="44" dur="1000"/>
                                        <p:tgtEl>
                                          <p:spTgt spid="31"/>
                                        </p:tgtEl>
                                      </p:cBhvr>
                                    </p:animEffect>
                                  </p:childTnLst>
                                </p:cTn>
                              </p:par>
                              <p:par>
                                <p:cTn id="45" presetID="53" presetClass="entr" presetSubtype="16" fill="hold" nodeType="withEffect">
                                  <p:stCondLst>
                                    <p:cond delay="200"/>
                                  </p:stCondLst>
                                  <p:childTnLst>
                                    <p:set>
                                      <p:cBhvr>
                                        <p:cTn id="46" dur="1000" fill="hold">
                                          <p:stCondLst>
                                            <p:cond delay="0"/>
                                          </p:stCondLst>
                                        </p:cTn>
                                        <p:tgtEl>
                                          <p:spTgt spid="35"/>
                                        </p:tgtEl>
                                        <p:attrNameLst>
                                          <p:attrName>style.visibility</p:attrName>
                                        </p:attrNameLst>
                                      </p:cBhvr>
                                      <p:to>
                                        <p:strVal val="visible"/>
                                      </p:to>
                                    </p:set>
                                    <p:anim calcmode="lin" valueType="num">
                                      <p:cBhvr>
                                        <p:cTn id="47" dur="1000" fill="hold"/>
                                        <p:tgtEl>
                                          <p:spTgt spid="35"/>
                                        </p:tgtEl>
                                        <p:attrNameLst>
                                          <p:attrName>ppt_w</p:attrName>
                                        </p:attrNameLst>
                                      </p:cBhvr>
                                      <p:tavLst>
                                        <p:tav tm="0">
                                          <p:val>
                                            <p:fltVal val="0"/>
                                          </p:val>
                                        </p:tav>
                                        <p:tav tm="100000">
                                          <p:val>
                                            <p:strVal val="#ppt_w"/>
                                          </p:val>
                                        </p:tav>
                                      </p:tavLst>
                                    </p:anim>
                                    <p:anim calcmode="lin" valueType="num">
                                      <p:cBhvr>
                                        <p:cTn id="48" dur="1000" fill="hold"/>
                                        <p:tgtEl>
                                          <p:spTgt spid="35"/>
                                        </p:tgtEl>
                                        <p:attrNameLst>
                                          <p:attrName>ppt_h</p:attrName>
                                        </p:attrNameLst>
                                      </p:cBhvr>
                                      <p:tavLst>
                                        <p:tav tm="0">
                                          <p:val>
                                            <p:fltVal val="0"/>
                                          </p:val>
                                        </p:tav>
                                        <p:tav tm="100000">
                                          <p:val>
                                            <p:strVal val="#ppt_h"/>
                                          </p:val>
                                        </p:tav>
                                      </p:tavLst>
                                    </p:anim>
                                    <p:animEffect transition="in" filter="fade">
                                      <p:cBhvr>
                                        <p:cTn id="49" dur="1000"/>
                                        <p:tgtEl>
                                          <p:spTgt spid="35"/>
                                        </p:tgtEl>
                                      </p:cBhvr>
                                    </p:animEffect>
                                  </p:childTnLst>
                                </p:cTn>
                              </p:par>
                              <p:par>
                                <p:cTn id="50" presetID="53" presetClass="entr" presetSubtype="16" fill="hold" nodeType="withEffect">
                                  <p:stCondLst>
                                    <p:cond delay="0"/>
                                  </p:stCondLst>
                                  <p:childTnLst>
                                    <p:set>
                                      <p:cBhvr>
                                        <p:cTn id="51" dur="1000" fill="hold">
                                          <p:stCondLst>
                                            <p:cond delay="0"/>
                                          </p:stCondLst>
                                        </p:cTn>
                                        <p:tgtEl>
                                          <p:spTgt spid="38"/>
                                        </p:tgtEl>
                                        <p:attrNameLst>
                                          <p:attrName>style.visibility</p:attrName>
                                        </p:attrNameLst>
                                      </p:cBhvr>
                                      <p:to>
                                        <p:strVal val="visible"/>
                                      </p:to>
                                    </p:set>
                                    <p:anim calcmode="lin" valueType="num">
                                      <p:cBhvr>
                                        <p:cTn id="52" dur="1000" fill="hold"/>
                                        <p:tgtEl>
                                          <p:spTgt spid="38"/>
                                        </p:tgtEl>
                                        <p:attrNameLst>
                                          <p:attrName>ppt_w</p:attrName>
                                        </p:attrNameLst>
                                      </p:cBhvr>
                                      <p:tavLst>
                                        <p:tav tm="0">
                                          <p:val>
                                            <p:fltVal val="0"/>
                                          </p:val>
                                        </p:tav>
                                        <p:tav tm="100000">
                                          <p:val>
                                            <p:strVal val="#ppt_w"/>
                                          </p:val>
                                        </p:tav>
                                      </p:tavLst>
                                    </p:anim>
                                    <p:anim calcmode="lin" valueType="num">
                                      <p:cBhvr>
                                        <p:cTn id="53" dur="1000" fill="hold"/>
                                        <p:tgtEl>
                                          <p:spTgt spid="38"/>
                                        </p:tgtEl>
                                        <p:attrNameLst>
                                          <p:attrName>ppt_h</p:attrName>
                                        </p:attrNameLst>
                                      </p:cBhvr>
                                      <p:tavLst>
                                        <p:tav tm="0">
                                          <p:val>
                                            <p:fltVal val="0"/>
                                          </p:val>
                                        </p:tav>
                                        <p:tav tm="100000">
                                          <p:val>
                                            <p:strVal val="#ppt_h"/>
                                          </p:val>
                                        </p:tav>
                                      </p:tavLst>
                                    </p:anim>
                                    <p:animEffect transition="in" filter="fade">
                                      <p:cBhvr>
                                        <p:cTn id="54"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PA" val="v5.2.11"/>
</p:tagLst>
</file>

<file path=ppt/tags/tag101.xml><?xml version="1.0" encoding="utf-8"?>
<p:tagLst xmlns:p="http://schemas.openxmlformats.org/presentationml/2006/main">
  <p:tag name="PA" val="v5.2.11"/>
</p:tagLst>
</file>

<file path=ppt/tags/tag102.xml><?xml version="1.0" encoding="utf-8"?>
<p:tagLst xmlns:p="http://schemas.openxmlformats.org/presentationml/2006/main">
  <p:tag name="PA" val="v5.2.11"/>
</p:tagLst>
</file>

<file path=ppt/tags/tag103.xml><?xml version="1.0" encoding="utf-8"?>
<p:tagLst xmlns:p="http://schemas.openxmlformats.org/presentationml/2006/main">
  <p:tag name="PA" val="v5.2.11"/>
</p:tagLst>
</file>

<file path=ppt/tags/tag104.xml><?xml version="1.0" encoding="utf-8"?>
<p:tagLst xmlns:p="http://schemas.openxmlformats.org/presentationml/2006/main">
  <p:tag name="PA" val="v5.2.11"/>
</p:tagLst>
</file>

<file path=ppt/tags/tag105.xml><?xml version="1.0" encoding="utf-8"?>
<p:tagLst xmlns:p="http://schemas.openxmlformats.org/presentationml/2006/main">
  <p:tag name="PA" val="v5.2.11"/>
</p:tagLst>
</file>

<file path=ppt/tags/tag106.xml><?xml version="1.0" encoding="utf-8"?>
<p:tagLst xmlns:p="http://schemas.openxmlformats.org/presentationml/2006/main">
  <p:tag name="PA" val="v5.2.11"/>
</p:tagLst>
</file>

<file path=ppt/tags/tag107.xml><?xml version="1.0" encoding="utf-8"?>
<p:tagLst xmlns:p="http://schemas.openxmlformats.org/presentationml/2006/main">
  <p:tag name="PA" val="v5.2.11"/>
</p:tagLst>
</file>

<file path=ppt/tags/tag108.xml><?xml version="1.0" encoding="utf-8"?>
<p:tagLst xmlns:p="http://schemas.openxmlformats.org/presentationml/2006/main">
  <p:tag name="PA" val="v5.2.11"/>
</p:tagLst>
</file>

<file path=ppt/tags/tag109.xml><?xml version="1.0" encoding="utf-8"?>
<p:tagLst xmlns:p="http://schemas.openxmlformats.org/presentationml/2006/main">
  <p:tag name="PA" val="v5.2.1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PA" val="v5.2.11"/>
</p:tagLst>
</file>

<file path=ppt/tags/tag111.xml><?xml version="1.0" encoding="utf-8"?>
<p:tagLst xmlns:p="http://schemas.openxmlformats.org/presentationml/2006/main">
  <p:tag name="PA" val="v5.2.11"/>
</p:tagLst>
</file>

<file path=ppt/tags/tag112.xml><?xml version="1.0" encoding="utf-8"?>
<p:tagLst xmlns:p="http://schemas.openxmlformats.org/presentationml/2006/main">
  <p:tag name="PA" val="v5.2.11"/>
</p:tagLst>
</file>

<file path=ppt/tags/tag113.xml><?xml version="1.0" encoding="utf-8"?>
<p:tagLst xmlns:p="http://schemas.openxmlformats.org/presentationml/2006/main">
  <p:tag name="PA" val="v5.2.11"/>
</p:tagLst>
</file>

<file path=ppt/tags/tag114.xml><?xml version="1.0" encoding="utf-8"?>
<p:tagLst xmlns:p="http://schemas.openxmlformats.org/presentationml/2006/main">
  <p:tag name="PA" val="v5.2.11"/>
</p:tagLst>
</file>

<file path=ppt/tags/tag115.xml><?xml version="1.0" encoding="utf-8"?>
<p:tagLst xmlns:p="http://schemas.openxmlformats.org/presentationml/2006/main">
  <p:tag name="PA" val="v5.2.11"/>
</p:tagLst>
</file>

<file path=ppt/tags/tag116.xml><?xml version="1.0" encoding="utf-8"?>
<p:tagLst xmlns:p="http://schemas.openxmlformats.org/presentationml/2006/main">
  <p:tag name="PA" val="v5.2.11"/>
</p:tagLst>
</file>

<file path=ppt/tags/tag117.xml><?xml version="1.0" encoding="utf-8"?>
<p:tagLst xmlns:p="http://schemas.openxmlformats.org/presentationml/2006/main">
  <p:tag name="PA" val="v5.2.11"/>
</p:tagLst>
</file>

<file path=ppt/tags/tag118.xml><?xml version="1.0" encoding="utf-8"?>
<p:tagLst xmlns:p="http://schemas.openxmlformats.org/presentationml/2006/main">
  <p:tag name="PA" val="v5.2.11"/>
</p:tagLst>
</file>

<file path=ppt/tags/tag119.xml><?xml version="1.0" encoding="utf-8"?>
<p:tagLst xmlns:p="http://schemas.openxmlformats.org/presentationml/2006/main">
  <p:tag name="PA" val="v5.2.1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PA" val="v5.2.11"/>
</p:tagLst>
</file>

<file path=ppt/tags/tag121.xml><?xml version="1.0" encoding="utf-8"?>
<p:tagLst xmlns:p="http://schemas.openxmlformats.org/presentationml/2006/main">
  <p:tag name="PA" val="v5.2.11"/>
</p:tagLst>
</file>

<file path=ppt/tags/tag122.xml><?xml version="1.0" encoding="utf-8"?>
<p:tagLst xmlns:p="http://schemas.openxmlformats.org/presentationml/2006/main">
  <p:tag name="PA" val="v5.2.11"/>
</p:tagLst>
</file>

<file path=ppt/tags/tag123.xml><?xml version="1.0" encoding="utf-8"?>
<p:tagLst xmlns:p="http://schemas.openxmlformats.org/presentationml/2006/main">
  <p:tag name="PA" val="v5.2.11"/>
</p:tagLst>
</file>

<file path=ppt/tags/tag124.xml><?xml version="1.0" encoding="utf-8"?>
<p:tagLst xmlns:p="http://schemas.openxmlformats.org/presentationml/2006/main">
  <p:tag name="PA" val="v5.2.11"/>
</p:tagLst>
</file>

<file path=ppt/tags/tag125.xml><?xml version="1.0" encoding="utf-8"?>
<p:tagLst xmlns:p="http://schemas.openxmlformats.org/presentationml/2006/main">
  <p:tag name="PA" val="v5.2.11"/>
</p:tagLst>
</file>

<file path=ppt/tags/tag126.xml><?xml version="1.0" encoding="utf-8"?>
<p:tagLst xmlns:p="http://schemas.openxmlformats.org/presentationml/2006/main">
  <p:tag name="PA" val="v5.2.11"/>
</p:tagLst>
</file>

<file path=ppt/tags/tag127.xml><?xml version="1.0" encoding="utf-8"?>
<p:tagLst xmlns:p="http://schemas.openxmlformats.org/presentationml/2006/main">
  <p:tag name="PA" val="v5.2.11"/>
</p:tagLst>
</file>

<file path=ppt/tags/tag128.xml><?xml version="1.0" encoding="utf-8"?>
<p:tagLst xmlns:p="http://schemas.openxmlformats.org/presentationml/2006/main">
  <p:tag name="PA" val="v5.2.11"/>
</p:tagLst>
</file>

<file path=ppt/tags/tag129.xml><?xml version="1.0" encoding="utf-8"?>
<p:tagLst xmlns:p="http://schemas.openxmlformats.org/presentationml/2006/main">
  <p:tag name="PA" val="v5.2.1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PA" val="v5.2.11"/>
</p:tagLst>
</file>

<file path=ppt/tags/tag131.xml><?xml version="1.0" encoding="utf-8"?>
<p:tagLst xmlns:p="http://schemas.openxmlformats.org/presentationml/2006/main">
  <p:tag name="PA" val="v5.2.11"/>
</p:tagLst>
</file>

<file path=ppt/tags/tag132.xml><?xml version="1.0" encoding="utf-8"?>
<p:tagLst xmlns:p="http://schemas.openxmlformats.org/presentationml/2006/main">
  <p:tag name="PA" val="v5.2.11"/>
</p:tagLst>
</file>

<file path=ppt/tags/tag133.xml><?xml version="1.0" encoding="utf-8"?>
<p:tagLst xmlns:p="http://schemas.openxmlformats.org/presentationml/2006/main">
  <p:tag name="PA" val="v5.2.11"/>
</p:tagLst>
</file>

<file path=ppt/tags/tag134.xml><?xml version="1.0" encoding="utf-8"?>
<p:tagLst xmlns:p="http://schemas.openxmlformats.org/presentationml/2006/main">
  <p:tag name="PA" val="v5.2.11"/>
</p:tagLst>
</file>

<file path=ppt/tags/tag135.xml><?xml version="1.0" encoding="utf-8"?>
<p:tagLst xmlns:p="http://schemas.openxmlformats.org/presentationml/2006/main">
  <p:tag name="PA" val="v5.2.11"/>
</p:tagLst>
</file>

<file path=ppt/tags/tag136.xml><?xml version="1.0" encoding="utf-8"?>
<p:tagLst xmlns:p="http://schemas.openxmlformats.org/presentationml/2006/main">
  <p:tag name="PA" val="v5.2.11"/>
</p:tagLst>
</file>

<file path=ppt/tags/tag137.xml><?xml version="1.0" encoding="utf-8"?>
<p:tagLst xmlns:p="http://schemas.openxmlformats.org/presentationml/2006/main">
  <p:tag name="PA" val="v5.2.11"/>
</p:tagLst>
</file>

<file path=ppt/tags/tag138.xml><?xml version="1.0" encoding="utf-8"?>
<p:tagLst xmlns:p="http://schemas.openxmlformats.org/presentationml/2006/main">
  <p:tag name="PA" val="v5.2.11"/>
</p:tagLst>
</file>

<file path=ppt/tags/tag139.xml><?xml version="1.0" encoding="utf-8"?>
<p:tagLst xmlns:p="http://schemas.openxmlformats.org/presentationml/2006/main">
  <p:tag name="PA" val="v5.2.1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PA" val="v5.2.11"/>
</p:tagLst>
</file>

<file path=ppt/tags/tag141.xml><?xml version="1.0" encoding="utf-8"?>
<p:tagLst xmlns:p="http://schemas.openxmlformats.org/presentationml/2006/main">
  <p:tag name="PA" val="v5.2.11"/>
</p:tagLst>
</file>

<file path=ppt/tags/tag142.xml><?xml version="1.0" encoding="utf-8"?>
<p:tagLst xmlns:p="http://schemas.openxmlformats.org/presentationml/2006/main">
  <p:tag name="PA" val="v5.2.11"/>
</p:tagLst>
</file>

<file path=ppt/tags/tag143.xml><?xml version="1.0" encoding="utf-8"?>
<p:tagLst xmlns:p="http://schemas.openxmlformats.org/presentationml/2006/main">
  <p:tag name="PA" val="v5.2.11"/>
</p:tagLst>
</file>

<file path=ppt/tags/tag144.xml><?xml version="1.0" encoding="utf-8"?>
<p:tagLst xmlns:p="http://schemas.openxmlformats.org/presentationml/2006/main">
  <p:tag name="PA" val="v5.2.11"/>
</p:tagLst>
</file>

<file path=ppt/tags/tag145.xml><?xml version="1.0" encoding="utf-8"?>
<p:tagLst xmlns:p="http://schemas.openxmlformats.org/presentationml/2006/main">
  <p:tag name="PA" val="v5.2.11"/>
</p:tagLst>
</file>

<file path=ppt/tags/tag146.xml><?xml version="1.0" encoding="utf-8"?>
<p:tagLst xmlns:p="http://schemas.openxmlformats.org/presentationml/2006/main">
  <p:tag name="PA" val="v5.2.11"/>
</p:tagLst>
</file>

<file path=ppt/tags/tag147.xml><?xml version="1.0" encoding="utf-8"?>
<p:tagLst xmlns:p="http://schemas.openxmlformats.org/presentationml/2006/main">
  <p:tag name="PA" val="v5.2.11"/>
</p:tagLst>
</file>

<file path=ppt/tags/tag148.xml><?xml version="1.0" encoding="utf-8"?>
<p:tagLst xmlns:p="http://schemas.openxmlformats.org/presentationml/2006/main">
  <p:tag name="PA" val="v5.2.11"/>
</p:tagLst>
</file>

<file path=ppt/tags/tag149.xml><?xml version="1.0" encoding="utf-8"?>
<p:tagLst xmlns:p="http://schemas.openxmlformats.org/presentationml/2006/main">
  <p:tag name="PA" val="v5.2.1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PA" val="v5.2.11"/>
</p:tagLst>
</file>

<file path=ppt/tags/tag151.xml><?xml version="1.0" encoding="utf-8"?>
<p:tagLst xmlns:p="http://schemas.openxmlformats.org/presentationml/2006/main">
  <p:tag name="PA" val="v5.2.11"/>
</p:tagLst>
</file>

<file path=ppt/tags/tag152.xml><?xml version="1.0" encoding="utf-8"?>
<p:tagLst xmlns:p="http://schemas.openxmlformats.org/presentationml/2006/main">
  <p:tag name="PA" val="v5.2.11"/>
</p:tagLst>
</file>

<file path=ppt/tags/tag153.xml><?xml version="1.0" encoding="utf-8"?>
<p:tagLst xmlns:p="http://schemas.openxmlformats.org/presentationml/2006/main">
  <p:tag name="PA" val="v5.2.11"/>
</p:tagLst>
</file>

<file path=ppt/tags/tag154.xml><?xml version="1.0" encoding="utf-8"?>
<p:tagLst xmlns:p="http://schemas.openxmlformats.org/presentationml/2006/main">
  <p:tag name="PA" val="v5.2.11"/>
</p:tagLst>
</file>

<file path=ppt/tags/tag155.xml><?xml version="1.0" encoding="utf-8"?>
<p:tagLst xmlns:p="http://schemas.openxmlformats.org/presentationml/2006/main">
  <p:tag name="PA" val="v5.2.11"/>
</p:tagLst>
</file>

<file path=ppt/tags/tag156.xml><?xml version="1.0" encoding="utf-8"?>
<p:tagLst xmlns:p="http://schemas.openxmlformats.org/presentationml/2006/main">
  <p:tag name="PA" val="v5.2.11"/>
</p:tagLst>
</file>

<file path=ppt/tags/tag157.xml><?xml version="1.0" encoding="utf-8"?>
<p:tagLst xmlns:p="http://schemas.openxmlformats.org/presentationml/2006/main">
  <p:tag name="PA" val="v5.2.11"/>
</p:tagLst>
</file>

<file path=ppt/tags/tag158.xml><?xml version="1.0" encoding="utf-8"?>
<p:tagLst xmlns:p="http://schemas.openxmlformats.org/presentationml/2006/main">
  <p:tag name="PA" val="v5.2.11"/>
</p:tagLst>
</file>

<file path=ppt/tags/tag159.xml><?xml version="1.0" encoding="utf-8"?>
<p:tagLst xmlns:p="http://schemas.openxmlformats.org/presentationml/2006/main">
  <p:tag name="PA" val="v5.2.1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PA" val="v5.2.11"/>
</p:tagLst>
</file>

<file path=ppt/tags/tag161.xml><?xml version="1.0" encoding="utf-8"?>
<p:tagLst xmlns:p="http://schemas.openxmlformats.org/presentationml/2006/main">
  <p:tag name="PA" val="v5.2.11"/>
</p:tagLst>
</file>

<file path=ppt/tags/tag162.xml><?xml version="1.0" encoding="utf-8"?>
<p:tagLst xmlns:p="http://schemas.openxmlformats.org/presentationml/2006/main">
  <p:tag name="PA" val="v5.2.11"/>
</p:tagLst>
</file>

<file path=ppt/tags/tag163.xml><?xml version="1.0" encoding="utf-8"?>
<p:tagLst xmlns:p="http://schemas.openxmlformats.org/presentationml/2006/main">
  <p:tag name="PA" val="v5.2.11"/>
</p:tagLst>
</file>

<file path=ppt/tags/tag164.xml><?xml version="1.0" encoding="utf-8"?>
<p:tagLst xmlns:p="http://schemas.openxmlformats.org/presentationml/2006/main">
  <p:tag name="PA" val="v5.2.11"/>
</p:tagLst>
</file>

<file path=ppt/tags/tag165.xml><?xml version="1.0" encoding="utf-8"?>
<p:tagLst xmlns:p="http://schemas.openxmlformats.org/presentationml/2006/main">
  <p:tag name="PA" val="v5.2.11"/>
</p:tagLst>
</file>

<file path=ppt/tags/tag166.xml><?xml version="1.0" encoding="utf-8"?>
<p:tagLst xmlns:p="http://schemas.openxmlformats.org/presentationml/2006/main">
  <p:tag name="PA" val="v5.2.11"/>
</p:tagLst>
</file>

<file path=ppt/tags/tag167.xml><?xml version="1.0" encoding="utf-8"?>
<p:tagLst xmlns:p="http://schemas.openxmlformats.org/presentationml/2006/main">
  <p:tag name="PA" val="v5.2.11"/>
</p:tagLst>
</file>

<file path=ppt/tags/tag168.xml><?xml version="1.0" encoding="utf-8"?>
<p:tagLst xmlns:p="http://schemas.openxmlformats.org/presentationml/2006/main">
  <p:tag name="PA" val="v5.2.11"/>
</p:tagLst>
</file>

<file path=ppt/tags/tag169.xml><?xml version="1.0" encoding="utf-8"?>
<p:tagLst xmlns:p="http://schemas.openxmlformats.org/presentationml/2006/main">
  <p:tag name="PA" val="v5.2.1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PA" val="v5.2.11"/>
</p:tagLst>
</file>

<file path=ppt/tags/tag171.xml><?xml version="1.0" encoding="utf-8"?>
<p:tagLst xmlns:p="http://schemas.openxmlformats.org/presentationml/2006/main">
  <p:tag name="PA" val="v5.2.11"/>
</p:tagLst>
</file>

<file path=ppt/tags/tag172.xml><?xml version="1.0" encoding="utf-8"?>
<p:tagLst xmlns:p="http://schemas.openxmlformats.org/presentationml/2006/main">
  <p:tag name="PA" val="v5.2.11"/>
</p:tagLst>
</file>

<file path=ppt/tags/tag173.xml><?xml version="1.0" encoding="utf-8"?>
<p:tagLst xmlns:p="http://schemas.openxmlformats.org/presentationml/2006/main">
  <p:tag name="PA" val="v5.2.11"/>
</p:tagLst>
</file>

<file path=ppt/tags/tag174.xml><?xml version="1.0" encoding="utf-8"?>
<p:tagLst xmlns:p="http://schemas.openxmlformats.org/presentationml/2006/main">
  <p:tag name="PA" val="v5.2.11"/>
</p:tagLst>
</file>

<file path=ppt/tags/tag175.xml><?xml version="1.0" encoding="utf-8"?>
<p:tagLst xmlns:p="http://schemas.openxmlformats.org/presentationml/2006/main">
  <p:tag name="PA" val="v5.2.11"/>
</p:tagLst>
</file>

<file path=ppt/tags/tag176.xml><?xml version="1.0" encoding="utf-8"?>
<p:tagLst xmlns:p="http://schemas.openxmlformats.org/presentationml/2006/main">
  <p:tag name="PA" val="v5.2.11"/>
</p:tagLst>
</file>

<file path=ppt/tags/tag177.xml><?xml version="1.0" encoding="utf-8"?>
<p:tagLst xmlns:p="http://schemas.openxmlformats.org/presentationml/2006/main">
  <p:tag name="PA" val="v5.2.11"/>
</p:tagLst>
</file>

<file path=ppt/tags/tag178.xml><?xml version="1.0" encoding="utf-8"?>
<p:tagLst xmlns:p="http://schemas.openxmlformats.org/presentationml/2006/main">
  <p:tag name="PA" val="v5.2.11"/>
</p:tagLst>
</file>

<file path=ppt/tags/tag1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1.xml><?xml version="1.0" encoding="utf-8"?>
<p:tagLst xmlns:p="http://schemas.openxmlformats.org/presentationml/2006/main">
  <p:tag name="KSO_WM_UNIT_PLACING_PICTURE_USER_VIEWPORT" val="{&quot;height&quot;:10787,&quot;width&quot;:12518}"/>
</p:tagLst>
</file>

<file path=ppt/tags/tag182.xml><?xml version="1.0" encoding="utf-8"?>
<p:tagLst xmlns:p="http://schemas.openxmlformats.org/presentationml/2006/main">
  <p:tag name="KSO_WM_UNIT_PLACING_PICTURE_USER_VIEWPORT" val="{&quot;height&quot;:9973,&quot;width&quot;:6904}"/>
</p:tagLst>
</file>

<file path=ppt/tags/tag183.xml><?xml version="1.0" encoding="utf-8"?>
<p:tagLst xmlns:p="http://schemas.openxmlformats.org/presentationml/2006/main">
  <p:tag name="KSO_WM_UNIT_PLACING_PICTURE_USER_VIEWPORT" val="{&quot;height&quot;:5666,&quot;width&quot;:7253}"/>
</p:tagLst>
</file>

<file path=ppt/tags/tag184.xml><?xml version="1.0" encoding="utf-8"?>
<p:tagLst xmlns:p="http://schemas.openxmlformats.org/presentationml/2006/main">
  <p:tag name="KSO_WM_UNIT_PLACING_PICTURE_USER_VIEWPORT" val="{&quot;height&quot;:10787,&quot;width&quot;:12518}"/>
</p:tagLst>
</file>

<file path=ppt/tags/tag185.xml><?xml version="1.0" encoding="utf-8"?>
<p:tagLst xmlns:p="http://schemas.openxmlformats.org/presentationml/2006/main">
  <p:tag name="KSO_WM_UNIT_PLACING_PICTURE_USER_VIEWPORT" val="{&quot;height&quot;:9973,&quot;width&quot;:6904}"/>
</p:tagLst>
</file>

<file path=ppt/tags/tag186.xml><?xml version="1.0" encoding="utf-8"?>
<p:tagLst xmlns:p="http://schemas.openxmlformats.org/presentationml/2006/main">
  <p:tag name="KSO_WM_UNIT_PLACING_PICTURE_USER_VIEWPORT" val="{&quot;height&quot;:5666,&quot;width&quot;:7253}"/>
</p:tagLst>
</file>

<file path=ppt/tags/tag187.xml><?xml version="1.0" encoding="utf-8"?>
<p:tagLst xmlns:p="http://schemas.openxmlformats.org/presentationml/2006/main">
  <p:tag name="KSO_WM_UNIT_PLACING_PICTURE_USER_VIEWPORT" val="{&quot;height&quot;:10787,&quot;width&quot;:12518}"/>
</p:tagLst>
</file>

<file path=ppt/tags/tag188.xml><?xml version="1.0" encoding="utf-8"?>
<p:tagLst xmlns:p="http://schemas.openxmlformats.org/presentationml/2006/main">
  <p:tag name="KSO_WM_UNIT_PLACING_PICTURE_USER_VIEWPORT" val="{&quot;height&quot;:9973,&quot;width&quot;:6904}"/>
</p:tagLst>
</file>

<file path=ppt/tags/tag189.xml><?xml version="1.0" encoding="utf-8"?>
<p:tagLst xmlns:p="http://schemas.openxmlformats.org/presentationml/2006/main">
  <p:tag name="KSO_WM_UNIT_PLACING_PICTURE_USER_VIEWPORT" val="{&quot;height&quot;:5666,&quot;width&quot;:7253}"/>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5.xml><?xml version="1.0" encoding="utf-8"?>
<p:tagLst xmlns:p="http://schemas.openxmlformats.org/presentationml/2006/main">
  <p:tag name="PA" val="v5.2.11"/>
</p:tagLst>
</file>

<file path=ppt/tags/tag196.xml><?xml version="1.0" encoding="utf-8"?>
<p:tagLst xmlns:p="http://schemas.openxmlformats.org/presentationml/2006/main">
  <p:tag name="PA" val="v5.2.11"/>
</p:tagLst>
</file>

<file path=ppt/tags/tag197.xml><?xml version="1.0" encoding="utf-8"?>
<p:tagLst xmlns:p="http://schemas.openxmlformats.org/presentationml/2006/main">
  <p:tag name="PA" val="v5.2.11"/>
</p:tagLst>
</file>

<file path=ppt/tags/tag198.xml><?xml version="1.0" encoding="utf-8"?>
<p:tagLst xmlns:p="http://schemas.openxmlformats.org/presentationml/2006/main">
  <p:tag name="PA" val="v5.2.11"/>
</p:tagLst>
</file>

<file path=ppt/tags/tag199.xml><?xml version="1.0" encoding="utf-8"?>
<p:tagLst xmlns:p="http://schemas.openxmlformats.org/presentationml/2006/main">
  <p:tag name="PA" val="v5.2.1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PA" val="v5.2.11"/>
</p:tagLst>
</file>

<file path=ppt/tags/tag201.xml><?xml version="1.0" encoding="utf-8"?>
<p:tagLst xmlns:p="http://schemas.openxmlformats.org/presentationml/2006/main">
  <p:tag name="PA" val="v5.2.11"/>
</p:tagLst>
</file>

<file path=ppt/tags/tag202.xml><?xml version="1.0" encoding="utf-8"?>
<p:tagLst xmlns:p="http://schemas.openxmlformats.org/presentationml/2006/main">
  <p:tag name="PA" val="v5.2.11"/>
</p:tagLst>
</file>

<file path=ppt/tags/tag203.xml><?xml version="1.0" encoding="utf-8"?>
<p:tagLst xmlns:p="http://schemas.openxmlformats.org/presentationml/2006/main">
  <p:tag name="PA" val="v5.2.11"/>
</p:tagLst>
</file>

<file path=ppt/tags/tag204.xml><?xml version="1.0" encoding="utf-8"?>
<p:tagLst xmlns:p="http://schemas.openxmlformats.org/presentationml/2006/main">
  <p:tag name="PA" val="v5.2.11"/>
</p:tagLst>
</file>

<file path=ppt/tags/tag205.xml><?xml version="1.0" encoding="utf-8"?>
<p:tagLst xmlns:p="http://schemas.openxmlformats.org/presentationml/2006/main">
  <p:tag name="PA" val="v5.2.11"/>
</p:tagLst>
</file>

<file path=ppt/tags/tag206.xml><?xml version="1.0" encoding="utf-8"?>
<p:tagLst xmlns:p="http://schemas.openxmlformats.org/presentationml/2006/main">
  <p:tag name="PA" val="v5.2.11"/>
</p:tagLst>
</file>

<file path=ppt/tags/tag207.xml><?xml version="1.0" encoding="utf-8"?>
<p:tagLst xmlns:p="http://schemas.openxmlformats.org/presentationml/2006/main">
  <p:tag name="PA" val="v5.2.11"/>
</p:tagLst>
</file>

<file path=ppt/tags/tag208.xml><?xml version="1.0" encoding="utf-8"?>
<p:tagLst xmlns:p="http://schemas.openxmlformats.org/presentationml/2006/main">
  <p:tag name="PA" val="v5.2.11"/>
</p:tagLst>
</file>

<file path=ppt/tags/tag209.xml><?xml version="1.0" encoding="utf-8"?>
<p:tagLst xmlns:p="http://schemas.openxmlformats.org/presentationml/2006/main">
  <p:tag name="PA" val="v5.2.1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PA" val="v5.2.11"/>
</p:tagLst>
</file>

<file path=ppt/tags/tag211.xml><?xml version="1.0" encoding="utf-8"?>
<p:tagLst xmlns:p="http://schemas.openxmlformats.org/presentationml/2006/main">
  <p:tag name="PA" val="v5.2.11"/>
</p:tagLst>
</file>

<file path=ppt/tags/tag212.xml><?xml version="1.0" encoding="utf-8"?>
<p:tagLst xmlns:p="http://schemas.openxmlformats.org/presentationml/2006/main">
  <p:tag name="PA" val="v5.2.11"/>
</p:tagLst>
</file>

<file path=ppt/tags/tag213.xml><?xml version="1.0" encoding="utf-8"?>
<p:tagLst xmlns:p="http://schemas.openxmlformats.org/presentationml/2006/main">
  <p:tag name="PA" val="v5.2.11"/>
</p:tagLst>
</file>

<file path=ppt/tags/tag214.xml><?xml version="1.0" encoding="utf-8"?>
<p:tagLst xmlns:p="http://schemas.openxmlformats.org/presentationml/2006/main">
  <p:tag name="PA" val="v5.2.11"/>
</p:tagLst>
</file>

<file path=ppt/tags/tag215.xml><?xml version="1.0" encoding="utf-8"?>
<p:tagLst xmlns:p="http://schemas.openxmlformats.org/presentationml/2006/main">
  <p:tag name="PA" val="v5.2.11"/>
</p:tagLst>
</file>

<file path=ppt/tags/tag216.xml><?xml version="1.0" encoding="utf-8"?>
<p:tagLst xmlns:p="http://schemas.openxmlformats.org/presentationml/2006/main">
  <p:tag name="PA" val="v5.2.11"/>
</p:tagLst>
</file>

<file path=ppt/tags/tag217.xml><?xml version="1.0" encoding="utf-8"?>
<p:tagLst xmlns:p="http://schemas.openxmlformats.org/presentationml/2006/main">
  <p:tag name="PA" val="v5.2.11"/>
</p:tagLst>
</file>

<file path=ppt/tags/tag218.xml><?xml version="1.0" encoding="utf-8"?>
<p:tagLst xmlns:p="http://schemas.openxmlformats.org/presentationml/2006/main">
  <p:tag name="PA" val="v5.2.11"/>
</p:tagLst>
</file>

<file path=ppt/tags/tag219.xml><?xml version="1.0" encoding="utf-8"?>
<p:tagLst xmlns:p="http://schemas.openxmlformats.org/presentationml/2006/main">
  <p:tag name="PA" val="v5.2.1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PA" val="v5.2.11"/>
</p:tagLst>
</file>

<file path=ppt/tags/tag221.xml><?xml version="1.0" encoding="utf-8"?>
<p:tagLst xmlns:p="http://schemas.openxmlformats.org/presentationml/2006/main">
  <p:tag name="PA" val="v5.2.11"/>
</p:tagLst>
</file>

<file path=ppt/tags/tag222.xml><?xml version="1.0" encoding="utf-8"?>
<p:tagLst xmlns:p="http://schemas.openxmlformats.org/presentationml/2006/main">
  <p:tag name="PA" val="v5.2.11"/>
</p:tagLst>
</file>

<file path=ppt/tags/tag223.xml><?xml version="1.0" encoding="utf-8"?>
<p:tagLst xmlns:p="http://schemas.openxmlformats.org/presentationml/2006/main">
  <p:tag name="PA" val="v5.2.11"/>
</p:tagLst>
</file>

<file path=ppt/tags/tag224.xml><?xml version="1.0" encoding="utf-8"?>
<p:tagLst xmlns:p="http://schemas.openxmlformats.org/presentationml/2006/main">
  <p:tag name="PA" val="v5.2.11"/>
</p:tagLst>
</file>

<file path=ppt/tags/tag225.xml><?xml version="1.0" encoding="utf-8"?>
<p:tagLst xmlns:p="http://schemas.openxmlformats.org/presentationml/2006/main">
  <p:tag name="PA" val="v5.2.11"/>
</p:tagLst>
</file>

<file path=ppt/tags/tag226.xml><?xml version="1.0" encoding="utf-8"?>
<p:tagLst xmlns:p="http://schemas.openxmlformats.org/presentationml/2006/main">
  <p:tag name="PA" val="v5.2.11"/>
</p:tagLst>
</file>

<file path=ppt/tags/tag227.xml><?xml version="1.0" encoding="utf-8"?>
<p:tagLst xmlns:p="http://schemas.openxmlformats.org/presentationml/2006/main">
  <p:tag name="PA" val="v5.2.11"/>
</p:tagLst>
</file>

<file path=ppt/tags/tag228.xml><?xml version="1.0" encoding="utf-8"?>
<p:tagLst xmlns:p="http://schemas.openxmlformats.org/presentationml/2006/main">
  <p:tag name="PA" val="v5.2.11"/>
</p:tagLst>
</file>

<file path=ppt/tags/tag229.xml><?xml version="1.0" encoding="utf-8"?>
<p:tagLst xmlns:p="http://schemas.openxmlformats.org/presentationml/2006/main">
  <p:tag name="PA" val="v5.2.1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PA" val="v5.2.11"/>
</p:tagLst>
</file>

<file path=ppt/tags/tag231.xml><?xml version="1.0" encoding="utf-8"?>
<p:tagLst xmlns:p="http://schemas.openxmlformats.org/presentationml/2006/main">
  <p:tag name="PA" val="v5.2.11"/>
</p:tagLst>
</file>

<file path=ppt/tags/tag232.xml><?xml version="1.0" encoding="utf-8"?>
<p:tagLst xmlns:p="http://schemas.openxmlformats.org/presentationml/2006/main">
  <p:tag name="PA" val="v5.2.11"/>
</p:tagLst>
</file>

<file path=ppt/tags/tag233.xml><?xml version="1.0" encoding="utf-8"?>
<p:tagLst xmlns:p="http://schemas.openxmlformats.org/presentationml/2006/main">
  <p:tag name="PA" val="v5.2.11"/>
</p:tagLst>
</file>

<file path=ppt/tags/tag234.xml><?xml version="1.0" encoding="utf-8"?>
<p:tagLst xmlns:p="http://schemas.openxmlformats.org/presentationml/2006/main">
  <p:tag name="PA" val="v5.2.11"/>
</p:tagLst>
</file>

<file path=ppt/tags/tag235.xml><?xml version="1.0" encoding="utf-8"?>
<p:tagLst xmlns:p="http://schemas.openxmlformats.org/presentationml/2006/main">
  <p:tag name="PA" val="v5.2.11"/>
</p:tagLst>
</file>

<file path=ppt/tags/tag236.xml><?xml version="1.0" encoding="utf-8"?>
<p:tagLst xmlns:p="http://schemas.openxmlformats.org/presentationml/2006/main">
  <p:tag name="PA" val="v5.2.11"/>
</p:tagLst>
</file>

<file path=ppt/tags/tag237.xml><?xml version="1.0" encoding="utf-8"?>
<p:tagLst xmlns:p="http://schemas.openxmlformats.org/presentationml/2006/main">
  <p:tag name="PA" val="v5.2.11"/>
</p:tagLst>
</file>

<file path=ppt/tags/tag238.xml><?xml version="1.0" encoding="utf-8"?>
<p:tagLst xmlns:p="http://schemas.openxmlformats.org/presentationml/2006/main">
  <p:tag name="PA" val="v5.2.11"/>
</p:tagLst>
</file>

<file path=ppt/tags/tag239.xml><?xml version="1.0" encoding="utf-8"?>
<p:tagLst xmlns:p="http://schemas.openxmlformats.org/presentationml/2006/main">
  <p:tag name="PA" val="v5.2.1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PA" val="v5.2.11"/>
</p:tagLst>
</file>

<file path=ppt/tags/tag241.xml><?xml version="1.0" encoding="utf-8"?>
<p:tagLst xmlns:p="http://schemas.openxmlformats.org/presentationml/2006/main">
  <p:tag name="PA" val="v5.2.11"/>
</p:tagLst>
</file>

<file path=ppt/tags/tag242.xml><?xml version="1.0" encoding="utf-8"?>
<p:tagLst xmlns:p="http://schemas.openxmlformats.org/presentationml/2006/main">
  <p:tag name="PA" val="v5.2.11"/>
</p:tagLst>
</file>

<file path=ppt/tags/tag243.xml><?xml version="1.0" encoding="utf-8"?>
<p:tagLst xmlns:p="http://schemas.openxmlformats.org/presentationml/2006/main">
  <p:tag name="PA" val="v5.2.11"/>
</p:tagLst>
</file>

<file path=ppt/tags/tag244.xml><?xml version="1.0" encoding="utf-8"?>
<p:tagLst xmlns:p="http://schemas.openxmlformats.org/presentationml/2006/main">
  <p:tag name="PA" val="v5.2.11"/>
</p:tagLst>
</file>

<file path=ppt/tags/tag245.xml><?xml version="1.0" encoding="utf-8"?>
<p:tagLst xmlns:p="http://schemas.openxmlformats.org/presentationml/2006/main">
  <p:tag name="PA" val="v5.2.11"/>
</p:tagLst>
</file>

<file path=ppt/tags/tag246.xml><?xml version="1.0" encoding="utf-8"?>
<p:tagLst xmlns:p="http://schemas.openxmlformats.org/presentationml/2006/main">
  <p:tag name="PA" val="v5.2.11"/>
</p:tagLst>
</file>

<file path=ppt/tags/tag247.xml><?xml version="1.0" encoding="utf-8"?>
<p:tagLst xmlns:p="http://schemas.openxmlformats.org/presentationml/2006/main">
  <p:tag name="PA" val="v5.2.11"/>
</p:tagLst>
</file>

<file path=ppt/tags/tag248.xml><?xml version="1.0" encoding="utf-8"?>
<p:tagLst xmlns:p="http://schemas.openxmlformats.org/presentationml/2006/main">
  <p:tag name="PA" val="v5.2.11"/>
</p:tagLst>
</file>

<file path=ppt/tags/tag249.xml><?xml version="1.0" encoding="utf-8"?>
<p:tagLst xmlns:p="http://schemas.openxmlformats.org/presentationml/2006/main">
  <p:tag name="PA" val="v5.2.1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PA" val="v5.2.11"/>
</p:tagLst>
</file>

<file path=ppt/tags/tag251.xml><?xml version="1.0" encoding="utf-8"?>
<p:tagLst xmlns:p="http://schemas.openxmlformats.org/presentationml/2006/main">
  <p:tag name="PA" val="v5.2.11"/>
</p:tagLst>
</file>

<file path=ppt/tags/tag252.xml><?xml version="1.0" encoding="utf-8"?>
<p:tagLst xmlns:p="http://schemas.openxmlformats.org/presentationml/2006/main">
  <p:tag name="PA" val="v5.2.11"/>
</p:tagLst>
</file>

<file path=ppt/tags/tag253.xml><?xml version="1.0" encoding="utf-8"?>
<p:tagLst xmlns:p="http://schemas.openxmlformats.org/presentationml/2006/main">
  <p:tag name="PA" val="v5.2.11"/>
</p:tagLst>
</file>

<file path=ppt/tags/tag254.xml><?xml version="1.0" encoding="utf-8"?>
<p:tagLst xmlns:p="http://schemas.openxmlformats.org/presentationml/2006/main">
  <p:tag name="PA" val="v5.2.11"/>
</p:tagLst>
</file>

<file path=ppt/tags/tag255.xml><?xml version="1.0" encoding="utf-8"?>
<p:tagLst xmlns:p="http://schemas.openxmlformats.org/presentationml/2006/main">
  <p:tag name="PA" val="v5.2.11"/>
</p:tagLst>
</file>

<file path=ppt/tags/tag256.xml><?xml version="1.0" encoding="utf-8"?>
<p:tagLst xmlns:p="http://schemas.openxmlformats.org/presentationml/2006/main">
  <p:tag name="PA" val="v5.2.11"/>
</p:tagLst>
</file>

<file path=ppt/tags/tag257.xml><?xml version="1.0" encoding="utf-8"?>
<p:tagLst xmlns:p="http://schemas.openxmlformats.org/presentationml/2006/main">
  <p:tag name="PA" val="v5.2.11"/>
</p:tagLst>
</file>

<file path=ppt/tags/tag258.xml><?xml version="1.0" encoding="utf-8"?>
<p:tagLst xmlns:p="http://schemas.openxmlformats.org/presentationml/2006/main">
  <p:tag name="PA" val="v5.2.11"/>
</p:tagLst>
</file>

<file path=ppt/tags/tag259.xml><?xml version="1.0" encoding="utf-8"?>
<p:tagLst xmlns:p="http://schemas.openxmlformats.org/presentationml/2006/main">
  <p:tag name="PA" val="v5.2.1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PA" val="v5.2.11"/>
</p:tagLst>
</file>

<file path=ppt/tags/tag261.xml><?xml version="1.0" encoding="utf-8"?>
<p:tagLst xmlns:p="http://schemas.openxmlformats.org/presentationml/2006/main">
  <p:tag name="PA" val="v5.2.11"/>
</p:tagLst>
</file>

<file path=ppt/tags/tag262.xml><?xml version="1.0" encoding="utf-8"?>
<p:tagLst xmlns:p="http://schemas.openxmlformats.org/presentationml/2006/main">
  <p:tag name="PA" val="v5.2.11"/>
</p:tagLst>
</file>

<file path=ppt/tags/tag263.xml><?xml version="1.0" encoding="utf-8"?>
<p:tagLst xmlns:p="http://schemas.openxmlformats.org/presentationml/2006/main">
  <p:tag name="PA" val="v5.2.11"/>
</p:tagLst>
</file>

<file path=ppt/tags/tag264.xml><?xml version="1.0" encoding="utf-8"?>
<p:tagLst xmlns:p="http://schemas.openxmlformats.org/presentationml/2006/main">
  <p:tag name="PA" val="v5.2.11"/>
</p:tagLst>
</file>

<file path=ppt/tags/tag265.xml><?xml version="1.0" encoding="utf-8"?>
<p:tagLst xmlns:p="http://schemas.openxmlformats.org/presentationml/2006/main">
  <p:tag name="PA" val="v5.2.11"/>
</p:tagLst>
</file>

<file path=ppt/tags/tag266.xml><?xml version="1.0" encoding="utf-8"?>
<p:tagLst xmlns:p="http://schemas.openxmlformats.org/presentationml/2006/main">
  <p:tag name="PA" val="v5.2.11"/>
</p:tagLst>
</file>

<file path=ppt/tags/tag267.xml><?xml version="1.0" encoding="utf-8"?>
<p:tagLst xmlns:p="http://schemas.openxmlformats.org/presentationml/2006/main">
  <p:tag name="PA" val="v5.2.11"/>
</p:tagLst>
</file>

<file path=ppt/tags/tag268.xml><?xml version="1.0" encoding="utf-8"?>
<p:tagLst xmlns:p="http://schemas.openxmlformats.org/presentationml/2006/main">
  <p:tag name="PA" val="v5.2.11"/>
</p:tagLst>
</file>

<file path=ppt/tags/tag269.xml><?xml version="1.0" encoding="utf-8"?>
<p:tagLst xmlns:p="http://schemas.openxmlformats.org/presentationml/2006/main">
  <p:tag name="PA" val="v5.2.1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PA" val="v5.2.11"/>
</p:tagLst>
</file>

<file path=ppt/tags/tag271.xml><?xml version="1.0" encoding="utf-8"?>
<p:tagLst xmlns:p="http://schemas.openxmlformats.org/presentationml/2006/main">
  <p:tag name="PA" val="v5.2.11"/>
</p:tagLst>
</file>

<file path=ppt/tags/tag272.xml><?xml version="1.0" encoding="utf-8"?>
<p:tagLst xmlns:p="http://schemas.openxmlformats.org/presentationml/2006/main">
  <p:tag name="PA" val="v5.2.11"/>
</p:tagLst>
</file>

<file path=ppt/tags/tag273.xml><?xml version="1.0" encoding="utf-8"?>
<p:tagLst xmlns:p="http://schemas.openxmlformats.org/presentationml/2006/main">
  <p:tag name="PA" val="v5.2.11"/>
</p:tagLst>
</file>

<file path=ppt/tags/tag274.xml><?xml version="1.0" encoding="utf-8"?>
<p:tagLst xmlns:p="http://schemas.openxmlformats.org/presentationml/2006/main">
  <p:tag name="PA" val="v5.2.11"/>
</p:tagLst>
</file>

<file path=ppt/tags/tag275.xml><?xml version="1.0" encoding="utf-8"?>
<p:tagLst xmlns:p="http://schemas.openxmlformats.org/presentationml/2006/main">
  <p:tag name="PA" val="v5.2.11"/>
</p:tagLst>
</file>

<file path=ppt/tags/tag276.xml><?xml version="1.0" encoding="utf-8"?>
<p:tagLst xmlns:p="http://schemas.openxmlformats.org/presentationml/2006/main">
  <p:tag name="PA" val="v5.2.11"/>
</p:tagLst>
</file>

<file path=ppt/tags/tag277.xml><?xml version="1.0" encoding="utf-8"?>
<p:tagLst xmlns:p="http://schemas.openxmlformats.org/presentationml/2006/main">
  <p:tag name="PA" val="v5.2.11"/>
</p:tagLst>
</file>

<file path=ppt/tags/tag278.xml><?xml version="1.0" encoding="utf-8"?>
<p:tagLst xmlns:p="http://schemas.openxmlformats.org/presentationml/2006/main">
  <p:tag name="PA" val="v5.2.11"/>
</p:tagLst>
</file>

<file path=ppt/tags/tag279.xml><?xml version="1.0" encoding="utf-8"?>
<p:tagLst xmlns:p="http://schemas.openxmlformats.org/presentationml/2006/main">
  <p:tag name="PA" val="v5.2.1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PA" val="v5.2.11"/>
</p:tagLst>
</file>

<file path=ppt/tags/tag281.xml><?xml version="1.0" encoding="utf-8"?>
<p:tagLst xmlns:p="http://schemas.openxmlformats.org/presentationml/2006/main">
  <p:tag name="PA" val="v5.2.11"/>
</p:tagLst>
</file>

<file path=ppt/tags/tag282.xml><?xml version="1.0" encoding="utf-8"?>
<p:tagLst xmlns:p="http://schemas.openxmlformats.org/presentationml/2006/main">
  <p:tag name="PA" val="v5.2.11"/>
</p:tagLst>
</file>

<file path=ppt/tags/tag283.xml><?xml version="1.0" encoding="utf-8"?>
<p:tagLst xmlns:p="http://schemas.openxmlformats.org/presentationml/2006/main">
  <p:tag name="PA" val="v5.2.11"/>
</p:tagLst>
</file>

<file path=ppt/tags/tag284.xml><?xml version="1.0" encoding="utf-8"?>
<p:tagLst xmlns:p="http://schemas.openxmlformats.org/presentationml/2006/main">
  <p:tag name="PA" val="v5.2.11"/>
</p:tagLst>
</file>

<file path=ppt/tags/tag285.xml><?xml version="1.0" encoding="utf-8"?>
<p:tagLst xmlns:p="http://schemas.openxmlformats.org/presentationml/2006/main">
  <p:tag name="PA" val="v5.2.11"/>
</p:tagLst>
</file>

<file path=ppt/tags/tag286.xml><?xml version="1.0" encoding="utf-8"?>
<p:tagLst xmlns:p="http://schemas.openxmlformats.org/presentationml/2006/main">
  <p:tag name="PA" val="v5.2.11"/>
</p:tagLst>
</file>

<file path=ppt/tags/tag287.xml><?xml version="1.0" encoding="utf-8"?>
<p:tagLst xmlns:p="http://schemas.openxmlformats.org/presentationml/2006/main">
  <p:tag name="PA" val="v5.2.11"/>
</p:tagLst>
</file>

<file path=ppt/tags/tag288.xml><?xml version="1.0" encoding="utf-8"?>
<p:tagLst xmlns:p="http://schemas.openxmlformats.org/presentationml/2006/main">
  <p:tag name="PA" val="v5.2.11"/>
</p:tagLst>
</file>

<file path=ppt/tags/tag289.xml><?xml version="1.0" encoding="utf-8"?>
<p:tagLst xmlns:p="http://schemas.openxmlformats.org/presentationml/2006/main">
  <p:tag name="PA" val="v5.2.1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PA" val="v5.2.11"/>
</p:tagLst>
</file>

<file path=ppt/tags/tag291.xml><?xml version="1.0" encoding="utf-8"?>
<p:tagLst xmlns:p="http://schemas.openxmlformats.org/presentationml/2006/main">
  <p:tag name="PA" val="v5.2.11"/>
</p:tagLst>
</file>

<file path=ppt/tags/tag292.xml><?xml version="1.0" encoding="utf-8"?>
<p:tagLst xmlns:p="http://schemas.openxmlformats.org/presentationml/2006/main">
  <p:tag name="PA" val="v5.2.11"/>
</p:tagLst>
</file>

<file path=ppt/tags/tag293.xml><?xml version="1.0" encoding="utf-8"?>
<p:tagLst xmlns:p="http://schemas.openxmlformats.org/presentationml/2006/main">
  <p:tag name="PA" val="v5.2.11"/>
</p:tagLst>
</file>

<file path=ppt/tags/tag294.xml><?xml version="1.0" encoding="utf-8"?>
<p:tagLst xmlns:p="http://schemas.openxmlformats.org/presentationml/2006/main">
  <p:tag name="PA" val="v5.2.11"/>
</p:tagLst>
</file>

<file path=ppt/tags/tag295.xml><?xml version="1.0" encoding="utf-8"?>
<p:tagLst xmlns:p="http://schemas.openxmlformats.org/presentationml/2006/main">
  <p:tag name="PA" val="v5.2.11"/>
</p:tagLst>
</file>

<file path=ppt/tags/tag296.xml><?xml version="1.0" encoding="utf-8"?>
<p:tagLst xmlns:p="http://schemas.openxmlformats.org/presentationml/2006/main">
  <p:tag name="PA" val="v5.2.11"/>
</p:tagLst>
</file>

<file path=ppt/tags/tag297.xml><?xml version="1.0" encoding="utf-8"?>
<p:tagLst xmlns:p="http://schemas.openxmlformats.org/presentationml/2006/main">
  <p:tag name="PA" val="v5.2.11"/>
</p:tagLst>
</file>

<file path=ppt/tags/tag298.xml><?xml version="1.0" encoding="utf-8"?>
<p:tagLst xmlns:p="http://schemas.openxmlformats.org/presentationml/2006/main">
  <p:tag name="PA" val="v5.2.11"/>
</p:tagLst>
</file>

<file path=ppt/tags/tag299.xml><?xml version="1.0" encoding="utf-8"?>
<p:tagLst xmlns:p="http://schemas.openxmlformats.org/presentationml/2006/main">
  <p:tag name="PA" val="v5.2.1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PA" val="v5.2.11"/>
</p:tagLst>
</file>

<file path=ppt/tags/tag301.xml><?xml version="1.0" encoding="utf-8"?>
<p:tagLst xmlns:p="http://schemas.openxmlformats.org/presentationml/2006/main">
  <p:tag name="PA" val="v5.2.11"/>
</p:tagLst>
</file>

<file path=ppt/tags/tag302.xml><?xml version="1.0" encoding="utf-8"?>
<p:tagLst xmlns:p="http://schemas.openxmlformats.org/presentationml/2006/main">
  <p:tag name="PA" val="v5.2.11"/>
</p:tagLst>
</file>

<file path=ppt/tags/tag303.xml><?xml version="1.0" encoding="utf-8"?>
<p:tagLst xmlns:p="http://schemas.openxmlformats.org/presentationml/2006/main">
  <p:tag name="PA" val="v5.2.11"/>
</p:tagLst>
</file>

<file path=ppt/tags/tag304.xml><?xml version="1.0" encoding="utf-8"?>
<p:tagLst xmlns:p="http://schemas.openxmlformats.org/presentationml/2006/main">
  <p:tag name="PA" val="v5.2.11"/>
</p:tagLst>
</file>

<file path=ppt/tags/tag305.xml><?xml version="1.0" encoding="utf-8"?>
<p:tagLst xmlns:p="http://schemas.openxmlformats.org/presentationml/2006/main">
  <p:tag name="PA" val="v5.2.11"/>
</p:tagLst>
</file>

<file path=ppt/tags/tag306.xml><?xml version="1.0" encoding="utf-8"?>
<p:tagLst xmlns:p="http://schemas.openxmlformats.org/presentationml/2006/main">
  <p:tag name="PA" val="v5.2.11"/>
</p:tagLst>
</file>

<file path=ppt/tags/tag307.xml><?xml version="1.0" encoding="utf-8"?>
<p:tagLst xmlns:p="http://schemas.openxmlformats.org/presentationml/2006/main">
  <p:tag name="PA" val="v5.2.11"/>
</p:tagLst>
</file>

<file path=ppt/tags/tag308.xml><?xml version="1.0" encoding="utf-8"?>
<p:tagLst xmlns:p="http://schemas.openxmlformats.org/presentationml/2006/main">
  <p:tag name="PA" val="v5.2.11"/>
</p:tagLst>
</file>

<file path=ppt/tags/tag309.xml><?xml version="1.0" encoding="utf-8"?>
<p:tagLst xmlns:p="http://schemas.openxmlformats.org/presentationml/2006/main">
  <p:tag name="PA" val="v5.2.1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PA" val="v5.2.11"/>
</p:tagLst>
</file>

<file path=ppt/tags/tag31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8.xml><?xml version="1.0" encoding="utf-8"?>
<p:tagLst xmlns:p="http://schemas.openxmlformats.org/presentationml/2006/main">
  <p:tag name="PA" val="v5.2.11"/>
</p:tagLst>
</file>

<file path=ppt/tags/tag319.xml><?xml version="1.0" encoding="utf-8"?>
<p:tagLst xmlns:p="http://schemas.openxmlformats.org/presentationml/2006/main">
  <p:tag name="PA" val="v5.2.1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PA" val="v5.2.11"/>
</p:tagLst>
</file>

<file path=ppt/tags/tag321.xml><?xml version="1.0" encoding="utf-8"?>
<p:tagLst xmlns:p="http://schemas.openxmlformats.org/presentationml/2006/main">
  <p:tag name="PA" val="v5.2.11"/>
</p:tagLst>
</file>

<file path=ppt/tags/tag322.xml><?xml version="1.0" encoding="utf-8"?>
<p:tagLst xmlns:p="http://schemas.openxmlformats.org/presentationml/2006/main">
  <p:tag name="PA" val="v5.2.11"/>
</p:tagLst>
</file>

<file path=ppt/tags/tag323.xml><?xml version="1.0" encoding="utf-8"?>
<p:tagLst xmlns:p="http://schemas.openxmlformats.org/presentationml/2006/main">
  <p:tag name="PA" val="v5.2.11"/>
</p:tagLst>
</file>

<file path=ppt/tags/tag324.xml><?xml version="1.0" encoding="utf-8"?>
<p:tagLst xmlns:p="http://schemas.openxmlformats.org/presentationml/2006/main">
  <p:tag name="PA" val="v5.2.11"/>
</p:tagLst>
</file>

<file path=ppt/tags/tag325.xml><?xml version="1.0" encoding="utf-8"?>
<p:tagLst xmlns:p="http://schemas.openxmlformats.org/presentationml/2006/main">
  <p:tag name="PA" val="v5.2.11"/>
</p:tagLst>
</file>

<file path=ppt/tags/tag326.xml><?xml version="1.0" encoding="utf-8"?>
<p:tagLst xmlns:p="http://schemas.openxmlformats.org/presentationml/2006/main">
  <p:tag name="PA" val="v5.2.11"/>
</p:tagLst>
</file>

<file path=ppt/tags/tag327.xml><?xml version="1.0" encoding="utf-8"?>
<p:tagLst xmlns:p="http://schemas.openxmlformats.org/presentationml/2006/main">
  <p:tag name="PA" val="v5.2.11"/>
</p:tagLst>
</file>

<file path=ppt/tags/tag328.xml><?xml version="1.0" encoding="utf-8"?>
<p:tagLst xmlns:p="http://schemas.openxmlformats.org/presentationml/2006/main">
  <p:tag name="PA" val="v5.2.11"/>
</p:tagLst>
</file>

<file path=ppt/tags/tag329.xml><?xml version="1.0" encoding="utf-8"?>
<p:tagLst xmlns:p="http://schemas.openxmlformats.org/presentationml/2006/main">
  <p:tag name="PA" val="v5.2.1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PA" val="v5.2.11"/>
</p:tagLst>
</file>

<file path=ppt/tags/tag331.xml><?xml version="1.0" encoding="utf-8"?>
<p:tagLst xmlns:p="http://schemas.openxmlformats.org/presentationml/2006/main">
  <p:tag name="PA" val="v5.2.11"/>
</p:tagLst>
</file>

<file path=ppt/tags/tag332.xml><?xml version="1.0" encoding="utf-8"?>
<p:tagLst xmlns:p="http://schemas.openxmlformats.org/presentationml/2006/main">
  <p:tag name="PA" val="v5.2.11"/>
</p:tagLst>
</file>

<file path=ppt/tags/tag333.xml><?xml version="1.0" encoding="utf-8"?>
<p:tagLst xmlns:p="http://schemas.openxmlformats.org/presentationml/2006/main">
  <p:tag name="PA" val="v5.2.11"/>
</p:tagLst>
</file>

<file path=ppt/tags/tag334.xml><?xml version="1.0" encoding="utf-8"?>
<p:tagLst xmlns:p="http://schemas.openxmlformats.org/presentationml/2006/main">
  <p:tag name="PA" val="v5.2.11"/>
</p:tagLst>
</file>

<file path=ppt/tags/tag335.xml><?xml version="1.0" encoding="utf-8"?>
<p:tagLst xmlns:p="http://schemas.openxmlformats.org/presentationml/2006/main">
  <p:tag name="PA" val="v5.2.11"/>
</p:tagLst>
</file>

<file path=ppt/tags/tag336.xml><?xml version="1.0" encoding="utf-8"?>
<p:tagLst xmlns:p="http://schemas.openxmlformats.org/presentationml/2006/main">
  <p:tag name="PA" val="v5.2.11"/>
</p:tagLst>
</file>

<file path=ppt/tags/tag337.xml><?xml version="1.0" encoding="utf-8"?>
<p:tagLst xmlns:p="http://schemas.openxmlformats.org/presentationml/2006/main">
  <p:tag name="PA" val="v5.2.11"/>
</p:tagLst>
</file>

<file path=ppt/tags/tag338.xml><?xml version="1.0" encoding="utf-8"?>
<p:tagLst xmlns:p="http://schemas.openxmlformats.org/presentationml/2006/main">
  <p:tag name="PA" val="v5.2.11"/>
</p:tagLst>
</file>

<file path=ppt/tags/tag339.xml><?xml version="1.0" encoding="utf-8"?>
<p:tagLst xmlns:p="http://schemas.openxmlformats.org/presentationml/2006/main">
  <p:tag name="PA" val="v5.2.1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PA" val="v5.2.11"/>
</p:tagLst>
</file>

<file path=ppt/tags/tag341.xml><?xml version="1.0" encoding="utf-8"?>
<p:tagLst xmlns:p="http://schemas.openxmlformats.org/presentationml/2006/main">
  <p:tag name="PA" val="v5.2.11"/>
</p:tagLst>
</file>

<file path=ppt/tags/tag342.xml><?xml version="1.0" encoding="utf-8"?>
<p:tagLst xmlns:p="http://schemas.openxmlformats.org/presentationml/2006/main">
  <p:tag name="PA" val="v5.2.11"/>
</p:tagLst>
</file>

<file path=ppt/tags/tag343.xml><?xml version="1.0" encoding="utf-8"?>
<p:tagLst xmlns:p="http://schemas.openxmlformats.org/presentationml/2006/main">
  <p:tag name="PA" val="v5.2.11"/>
</p:tagLst>
</file>

<file path=ppt/tags/tag344.xml><?xml version="1.0" encoding="utf-8"?>
<p:tagLst xmlns:p="http://schemas.openxmlformats.org/presentationml/2006/main">
  <p:tag name="PA" val="v5.2.11"/>
</p:tagLst>
</file>

<file path=ppt/tags/tag345.xml><?xml version="1.0" encoding="utf-8"?>
<p:tagLst xmlns:p="http://schemas.openxmlformats.org/presentationml/2006/main">
  <p:tag name="PA" val="v5.2.11"/>
</p:tagLst>
</file>

<file path=ppt/tags/tag346.xml><?xml version="1.0" encoding="utf-8"?>
<p:tagLst xmlns:p="http://schemas.openxmlformats.org/presentationml/2006/main">
  <p:tag name="PA" val="v5.2.11"/>
</p:tagLst>
</file>

<file path=ppt/tags/tag347.xml><?xml version="1.0" encoding="utf-8"?>
<p:tagLst xmlns:p="http://schemas.openxmlformats.org/presentationml/2006/main">
  <p:tag name="PA" val="v5.2.11"/>
</p:tagLst>
</file>

<file path=ppt/tags/tag348.xml><?xml version="1.0" encoding="utf-8"?>
<p:tagLst xmlns:p="http://schemas.openxmlformats.org/presentationml/2006/main">
  <p:tag name="PA" val="v5.2.11"/>
</p:tagLst>
</file>

<file path=ppt/tags/tag349.xml><?xml version="1.0" encoding="utf-8"?>
<p:tagLst xmlns:p="http://schemas.openxmlformats.org/presentationml/2006/main">
  <p:tag name="PA" val="v5.2.1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PA" val="v5.2.11"/>
</p:tagLst>
</file>

<file path=ppt/tags/tag351.xml><?xml version="1.0" encoding="utf-8"?>
<p:tagLst xmlns:p="http://schemas.openxmlformats.org/presentationml/2006/main">
  <p:tag name="PA" val="v5.2.11"/>
</p:tagLst>
</file>

<file path=ppt/tags/tag352.xml><?xml version="1.0" encoding="utf-8"?>
<p:tagLst xmlns:p="http://schemas.openxmlformats.org/presentationml/2006/main">
  <p:tag name="PA" val="v5.2.11"/>
</p:tagLst>
</file>

<file path=ppt/tags/tag353.xml><?xml version="1.0" encoding="utf-8"?>
<p:tagLst xmlns:p="http://schemas.openxmlformats.org/presentationml/2006/main">
  <p:tag name="PA" val="v5.2.11"/>
</p:tagLst>
</file>

<file path=ppt/tags/tag354.xml><?xml version="1.0" encoding="utf-8"?>
<p:tagLst xmlns:p="http://schemas.openxmlformats.org/presentationml/2006/main">
  <p:tag name="PA" val="v5.2.11"/>
</p:tagLst>
</file>

<file path=ppt/tags/tag355.xml><?xml version="1.0" encoding="utf-8"?>
<p:tagLst xmlns:p="http://schemas.openxmlformats.org/presentationml/2006/main">
  <p:tag name="PA" val="v5.2.11"/>
</p:tagLst>
</file>

<file path=ppt/tags/tag356.xml><?xml version="1.0" encoding="utf-8"?>
<p:tagLst xmlns:p="http://schemas.openxmlformats.org/presentationml/2006/main">
  <p:tag name="PA" val="v5.2.11"/>
</p:tagLst>
</file>

<file path=ppt/tags/tag357.xml><?xml version="1.0" encoding="utf-8"?>
<p:tagLst xmlns:p="http://schemas.openxmlformats.org/presentationml/2006/main">
  <p:tag name="PA" val="v5.2.11"/>
</p:tagLst>
</file>

<file path=ppt/tags/tag358.xml><?xml version="1.0" encoding="utf-8"?>
<p:tagLst xmlns:p="http://schemas.openxmlformats.org/presentationml/2006/main">
  <p:tag name="PA" val="v5.2.11"/>
</p:tagLst>
</file>

<file path=ppt/tags/tag359.xml><?xml version="1.0" encoding="utf-8"?>
<p:tagLst xmlns:p="http://schemas.openxmlformats.org/presentationml/2006/main">
  <p:tag name="PA" val="v5.2.1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PA" val="v5.2.11"/>
</p:tagLst>
</file>

<file path=ppt/tags/tag361.xml><?xml version="1.0" encoding="utf-8"?>
<p:tagLst xmlns:p="http://schemas.openxmlformats.org/presentationml/2006/main">
  <p:tag name="PA" val="v5.2.11"/>
</p:tagLst>
</file>

<file path=ppt/tags/tag362.xml><?xml version="1.0" encoding="utf-8"?>
<p:tagLst xmlns:p="http://schemas.openxmlformats.org/presentationml/2006/main">
  <p:tag name="PA" val="v5.2.11"/>
</p:tagLst>
</file>

<file path=ppt/tags/tag363.xml><?xml version="1.0" encoding="utf-8"?>
<p:tagLst xmlns:p="http://schemas.openxmlformats.org/presentationml/2006/main">
  <p:tag name="PA" val="v5.2.11"/>
</p:tagLst>
</file>

<file path=ppt/tags/tag364.xml><?xml version="1.0" encoding="utf-8"?>
<p:tagLst xmlns:p="http://schemas.openxmlformats.org/presentationml/2006/main">
  <p:tag name="PA" val="v5.2.11"/>
</p:tagLst>
</file>

<file path=ppt/tags/tag365.xml><?xml version="1.0" encoding="utf-8"?>
<p:tagLst xmlns:p="http://schemas.openxmlformats.org/presentationml/2006/main">
  <p:tag name="PA" val="v5.2.11"/>
</p:tagLst>
</file>

<file path=ppt/tags/tag366.xml><?xml version="1.0" encoding="utf-8"?>
<p:tagLst xmlns:p="http://schemas.openxmlformats.org/presentationml/2006/main">
  <p:tag name="PA" val="v5.2.11"/>
</p:tagLst>
</file>

<file path=ppt/tags/tag367.xml><?xml version="1.0" encoding="utf-8"?>
<p:tagLst xmlns:p="http://schemas.openxmlformats.org/presentationml/2006/main">
  <p:tag name="PA" val="v5.2.11"/>
</p:tagLst>
</file>

<file path=ppt/tags/tag368.xml><?xml version="1.0" encoding="utf-8"?>
<p:tagLst xmlns:p="http://schemas.openxmlformats.org/presentationml/2006/main">
  <p:tag name="PA" val="v5.2.11"/>
</p:tagLst>
</file>

<file path=ppt/tags/tag369.xml><?xml version="1.0" encoding="utf-8"?>
<p:tagLst xmlns:p="http://schemas.openxmlformats.org/presentationml/2006/main">
  <p:tag name="PA" val="v5.2.1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PA" val="v5.2.11"/>
</p:tagLst>
</file>

<file path=ppt/tags/tag371.xml><?xml version="1.0" encoding="utf-8"?>
<p:tagLst xmlns:p="http://schemas.openxmlformats.org/presentationml/2006/main">
  <p:tag name="PA" val="v5.2.11"/>
</p:tagLst>
</file>

<file path=ppt/tags/tag372.xml><?xml version="1.0" encoding="utf-8"?>
<p:tagLst xmlns:p="http://schemas.openxmlformats.org/presentationml/2006/main">
  <p:tag name="PA" val="v5.2.11"/>
</p:tagLst>
</file>

<file path=ppt/tags/tag373.xml><?xml version="1.0" encoding="utf-8"?>
<p:tagLst xmlns:p="http://schemas.openxmlformats.org/presentationml/2006/main">
  <p:tag name="PA" val="v5.2.11"/>
</p:tagLst>
</file>

<file path=ppt/tags/tag374.xml><?xml version="1.0" encoding="utf-8"?>
<p:tagLst xmlns:p="http://schemas.openxmlformats.org/presentationml/2006/main">
  <p:tag name="PA" val="v5.2.11"/>
</p:tagLst>
</file>

<file path=ppt/tags/tag375.xml><?xml version="1.0" encoding="utf-8"?>
<p:tagLst xmlns:p="http://schemas.openxmlformats.org/presentationml/2006/main">
  <p:tag name="PA" val="v5.2.11"/>
</p:tagLst>
</file>

<file path=ppt/tags/tag376.xml><?xml version="1.0" encoding="utf-8"?>
<p:tagLst xmlns:p="http://schemas.openxmlformats.org/presentationml/2006/main">
  <p:tag name="PA" val="v5.2.11"/>
</p:tagLst>
</file>

<file path=ppt/tags/tag377.xml><?xml version="1.0" encoding="utf-8"?>
<p:tagLst xmlns:p="http://schemas.openxmlformats.org/presentationml/2006/main">
  <p:tag name="PA" val="v5.2.11"/>
</p:tagLst>
</file>

<file path=ppt/tags/tag378.xml><?xml version="1.0" encoding="utf-8"?>
<p:tagLst xmlns:p="http://schemas.openxmlformats.org/presentationml/2006/main">
  <p:tag name="PA" val="v5.2.11"/>
</p:tagLst>
</file>

<file path=ppt/tags/tag379.xml><?xml version="1.0" encoding="utf-8"?>
<p:tagLst xmlns:p="http://schemas.openxmlformats.org/presentationml/2006/main">
  <p:tag name="PA" val="v5.2.1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PA" val="v5.2.11"/>
</p:tagLst>
</file>

<file path=ppt/tags/tag381.xml><?xml version="1.0" encoding="utf-8"?>
<p:tagLst xmlns:p="http://schemas.openxmlformats.org/presentationml/2006/main">
  <p:tag name="PA" val="v5.2.11"/>
</p:tagLst>
</file>

<file path=ppt/tags/tag382.xml><?xml version="1.0" encoding="utf-8"?>
<p:tagLst xmlns:p="http://schemas.openxmlformats.org/presentationml/2006/main">
  <p:tag name="PA" val="v5.2.11"/>
</p:tagLst>
</file>

<file path=ppt/tags/tag383.xml><?xml version="1.0" encoding="utf-8"?>
<p:tagLst xmlns:p="http://schemas.openxmlformats.org/presentationml/2006/main">
  <p:tag name="PA" val="v5.2.11"/>
</p:tagLst>
</file>

<file path=ppt/tags/tag384.xml><?xml version="1.0" encoding="utf-8"?>
<p:tagLst xmlns:p="http://schemas.openxmlformats.org/presentationml/2006/main">
  <p:tag name="PA" val="v5.2.11"/>
</p:tagLst>
</file>

<file path=ppt/tags/tag385.xml><?xml version="1.0" encoding="utf-8"?>
<p:tagLst xmlns:p="http://schemas.openxmlformats.org/presentationml/2006/main">
  <p:tag name="PA" val="v5.2.11"/>
</p:tagLst>
</file>

<file path=ppt/tags/tag386.xml><?xml version="1.0" encoding="utf-8"?>
<p:tagLst xmlns:p="http://schemas.openxmlformats.org/presentationml/2006/main">
  <p:tag name="PA" val="v5.2.11"/>
</p:tagLst>
</file>

<file path=ppt/tags/tag387.xml><?xml version="1.0" encoding="utf-8"?>
<p:tagLst xmlns:p="http://schemas.openxmlformats.org/presentationml/2006/main">
  <p:tag name="PA" val="v5.2.11"/>
</p:tagLst>
</file>

<file path=ppt/tags/tag388.xml><?xml version="1.0" encoding="utf-8"?>
<p:tagLst xmlns:p="http://schemas.openxmlformats.org/presentationml/2006/main">
  <p:tag name="PA" val="v5.2.11"/>
</p:tagLst>
</file>

<file path=ppt/tags/tag389.xml><?xml version="1.0" encoding="utf-8"?>
<p:tagLst xmlns:p="http://schemas.openxmlformats.org/presentationml/2006/main">
  <p:tag name="PA" val="v5.2.1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PA" val="v5.2.11"/>
</p:tagLst>
</file>

<file path=ppt/tags/tag391.xml><?xml version="1.0" encoding="utf-8"?>
<p:tagLst xmlns:p="http://schemas.openxmlformats.org/presentationml/2006/main">
  <p:tag name="PA" val="v5.2.11"/>
</p:tagLst>
</file>

<file path=ppt/tags/tag392.xml><?xml version="1.0" encoding="utf-8"?>
<p:tagLst xmlns:p="http://schemas.openxmlformats.org/presentationml/2006/main">
  <p:tag name="PA" val="v5.2.11"/>
</p:tagLst>
</file>

<file path=ppt/tags/tag393.xml><?xml version="1.0" encoding="utf-8"?>
<p:tagLst xmlns:p="http://schemas.openxmlformats.org/presentationml/2006/main">
  <p:tag name="PA" val="v5.2.11"/>
</p:tagLst>
</file>

<file path=ppt/tags/tag394.xml><?xml version="1.0" encoding="utf-8"?>
<p:tagLst xmlns:p="http://schemas.openxmlformats.org/presentationml/2006/main">
  <p:tag name="PA" val="v5.2.11"/>
</p:tagLst>
</file>

<file path=ppt/tags/tag395.xml><?xml version="1.0" encoding="utf-8"?>
<p:tagLst xmlns:p="http://schemas.openxmlformats.org/presentationml/2006/main">
  <p:tag name="PA" val="v5.2.11"/>
</p:tagLst>
</file>

<file path=ppt/tags/tag396.xml><?xml version="1.0" encoding="utf-8"?>
<p:tagLst xmlns:p="http://schemas.openxmlformats.org/presentationml/2006/main">
  <p:tag name="PA" val="v5.2.11"/>
</p:tagLst>
</file>

<file path=ppt/tags/tag397.xml><?xml version="1.0" encoding="utf-8"?>
<p:tagLst xmlns:p="http://schemas.openxmlformats.org/presentationml/2006/main">
  <p:tag name="PA" val="v5.2.11"/>
</p:tagLst>
</file>

<file path=ppt/tags/tag398.xml><?xml version="1.0" encoding="utf-8"?>
<p:tagLst xmlns:p="http://schemas.openxmlformats.org/presentationml/2006/main">
  <p:tag name="PA" val="v5.2.11"/>
</p:tagLst>
</file>

<file path=ppt/tags/tag399.xml><?xml version="1.0" encoding="utf-8"?>
<p:tagLst xmlns:p="http://schemas.openxmlformats.org/presentationml/2006/main">
  <p:tag name="PA" val="v5.2.1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PA" val="v5.2.11"/>
</p:tagLst>
</file>

<file path=ppt/tags/tag401.xml><?xml version="1.0" encoding="utf-8"?>
<p:tagLst xmlns:p="http://schemas.openxmlformats.org/presentationml/2006/main">
  <p:tag name="PA" val="v5.2.11"/>
</p:tagLst>
</file>

<file path=ppt/tags/tag402.xml><?xml version="1.0" encoding="utf-8"?>
<p:tagLst xmlns:p="http://schemas.openxmlformats.org/presentationml/2006/main">
  <p:tag name="PA" val="v5.2.11"/>
</p:tagLst>
</file>

<file path=ppt/tags/tag403.xml><?xml version="1.0" encoding="utf-8"?>
<p:tagLst xmlns:p="http://schemas.openxmlformats.org/presentationml/2006/main">
  <p:tag name="PA" val="v5.2.11"/>
</p:tagLst>
</file>

<file path=ppt/tags/tag404.xml><?xml version="1.0" encoding="utf-8"?>
<p:tagLst xmlns:p="http://schemas.openxmlformats.org/presentationml/2006/main">
  <p:tag name="PA" val="v5.2.11"/>
</p:tagLst>
</file>

<file path=ppt/tags/tag405.xml><?xml version="1.0" encoding="utf-8"?>
<p:tagLst xmlns:p="http://schemas.openxmlformats.org/presentationml/2006/main">
  <p:tag name="PA" val="v5.2.11"/>
</p:tagLst>
</file>

<file path=ppt/tags/tag406.xml><?xml version="1.0" encoding="utf-8"?>
<p:tagLst xmlns:p="http://schemas.openxmlformats.org/presentationml/2006/main">
  <p:tag name="PA" val="v5.2.11"/>
</p:tagLst>
</file>

<file path=ppt/tags/tag407.xml><?xml version="1.0" encoding="utf-8"?>
<p:tagLst xmlns:p="http://schemas.openxmlformats.org/presentationml/2006/main">
  <p:tag name="PA" val="v5.2.11"/>
</p:tagLst>
</file>

<file path=ppt/tags/tag408.xml><?xml version="1.0" encoding="utf-8"?>
<p:tagLst xmlns:p="http://schemas.openxmlformats.org/presentationml/2006/main">
  <p:tag name="PA" val="v5.2.11"/>
</p:tagLst>
</file>

<file path=ppt/tags/tag409.xml><?xml version="1.0" encoding="utf-8"?>
<p:tagLst xmlns:p="http://schemas.openxmlformats.org/presentationml/2006/main">
  <p:tag name="PA" val="v5.2.1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PA" val="v5.2.11"/>
</p:tagLst>
</file>

<file path=ppt/tags/tag411.xml><?xml version="1.0" encoding="utf-8"?>
<p:tagLst xmlns:p="http://schemas.openxmlformats.org/presentationml/2006/main">
  <p:tag name="PA" val="v5.2.11"/>
</p:tagLst>
</file>

<file path=ppt/tags/tag412.xml><?xml version="1.0" encoding="utf-8"?>
<p:tagLst xmlns:p="http://schemas.openxmlformats.org/presentationml/2006/main">
  <p:tag name="PA" val="v5.2.11"/>
</p:tagLst>
</file>

<file path=ppt/tags/tag413.xml><?xml version="1.0" encoding="utf-8"?>
<p:tagLst xmlns:p="http://schemas.openxmlformats.org/presentationml/2006/main">
  <p:tag name="PA" val="v5.2.11"/>
</p:tagLst>
</file>

<file path=ppt/tags/tag414.xml><?xml version="1.0" encoding="utf-8"?>
<p:tagLst xmlns:p="http://schemas.openxmlformats.org/presentationml/2006/main">
  <p:tag name="PA" val="v5.2.11"/>
</p:tagLst>
</file>

<file path=ppt/tags/tag415.xml><?xml version="1.0" encoding="utf-8"?>
<p:tagLst xmlns:p="http://schemas.openxmlformats.org/presentationml/2006/main">
  <p:tag name="PA" val="v5.2.11"/>
</p:tagLst>
</file>

<file path=ppt/tags/tag416.xml><?xml version="1.0" encoding="utf-8"?>
<p:tagLst xmlns:p="http://schemas.openxmlformats.org/presentationml/2006/main">
  <p:tag name="PA" val="v5.2.11"/>
</p:tagLst>
</file>

<file path=ppt/tags/tag417.xml><?xml version="1.0" encoding="utf-8"?>
<p:tagLst xmlns:p="http://schemas.openxmlformats.org/presentationml/2006/main">
  <p:tag name="PA" val="v5.2.11"/>
</p:tagLst>
</file>

<file path=ppt/tags/tag418.xml><?xml version="1.0" encoding="utf-8"?>
<p:tagLst xmlns:p="http://schemas.openxmlformats.org/presentationml/2006/main">
  <p:tag name="PA" val="v5.2.11"/>
</p:tagLst>
</file>

<file path=ppt/tags/tag419.xml><?xml version="1.0" encoding="utf-8"?>
<p:tagLst xmlns:p="http://schemas.openxmlformats.org/presentationml/2006/main">
  <p:tag name="PA" val="v5.2.1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PA" val="v5.2.11"/>
</p:tagLst>
</file>

<file path=ppt/tags/tag421.xml><?xml version="1.0" encoding="utf-8"?>
<p:tagLst xmlns:p="http://schemas.openxmlformats.org/presentationml/2006/main">
  <p:tag name="PA" val="v5.2.11"/>
</p:tagLst>
</file>

<file path=ppt/tags/tag422.xml><?xml version="1.0" encoding="utf-8"?>
<p:tagLst xmlns:p="http://schemas.openxmlformats.org/presentationml/2006/main">
  <p:tag name="PA" val="v5.2.11"/>
</p:tagLst>
</file>

<file path=ppt/tags/tag423.xml><?xml version="1.0" encoding="utf-8"?>
<p:tagLst xmlns:p="http://schemas.openxmlformats.org/presentationml/2006/main">
  <p:tag name="PA" val="v5.2.11"/>
</p:tagLst>
</file>

<file path=ppt/tags/tag424.xml><?xml version="1.0" encoding="utf-8"?>
<p:tagLst xmlns:p="http://schemas.openxmlformats.org/presentationml/2006/main">
  <p:tag name="PA" val="v5.2.11"/>
</p:tagLst>
</file>

<file path=ppt/tags/tag425.xml><?xml version="1.0" encoding="utf-8"?>
<p:tagLst xmlns:p="http://schemas.openxmlformats.org/presentationml/2006/main">
  <p:tag name="PA" val="v5.2.11"/>
</p:tagLst>
</file>

<file path=ppt/tags/tag426.xml><?xml version="1.0" encoding="utf-8"?>
<p:tagLst xmlns:p="http://schemas.openxmlformats.org/presentationml/2006/main">
  <p:tag name="PA" val="v5.2.11"/>
</p:tagLst>
</file>

<file path=ppt/tags/tag427.xml><?xml version="1.0" encoding="utf-8"?>
<p:tagLst xmlns:p="http://schemas.openxmlformats.org/presentationml/2006/main">
  <p:tag name="PA" val="v5.2.11"/>
</p:tagLst>
</file>

<file path=ppt/tags/tag428.xml><?xml version="1.0" encoding="utf-8"?>
<p:tagLst xmlns:p="http://schemas.openxmlformats.org/presentationml/2006/main">
  <p:tag name="PA" val="v5.2.11"/>
</p:tagLst>
</file>

<file path=ppt/tags/tag429.xml><?xml version="1.0" encoding="utf-8"?>
<p:tagLst xmlns:p="http://schemas.openxmlformats.org/presentationml/2006/main">
  <p:tag name="PA" val="v5.2.1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PA" val="v5.2.11"/>
</p:tagLst>
</file>

<file path=ppt/tags/tag431.xml><?xml version="1.0" encoding="utf-8"?>
<p:tagLst xmlns:p="http://schemas.openxmlformats.org/presentationml/2006/main">
  <p:tag name="PA" val="v5.2.11"/>
</p:tagLst>
</file>

<file path=ppt/tags/tag432.xml><?xml version="1.0" encoding="utf-8"?>
<p:tagLst xmlns:p="http://schemas.openxmlformats.org/presentationml/2006/main">
  <p:tag name="PA" val="v5.2.11"/>
</p:tagLst>
</file>

<file path=ppt/tags/tag433.xml><?xml version="1.0" encoding="utf-8"?>
<p:tagLst xmlns:p="http://schemas.openxmlformats.org/presentationml/2006/main">
  <p:tag name="PA" val="v5.2.11"/>
</p:tagLst>
</file>

<file path=ppt/tags/tag434.xml><?xml version="1.0" encoding="utf-8"?>
<p:tagLst xmlns:p="http://schemas.openxmlformats.org/presentationml/2006/main">
  <p:tag name="KSO_WM_UNIT_TABLE_BEAUTIFY" val="smartTable{87614cb0-3adb-4a92-b5f7-4cdfa53a4c9e}"/>
  <p:tag name="TABLE_ENDDRAG_ORIGIN_RECT" val="662*215"/>
  <p:tag name="TABLE_ENDDRAG_RECT" val="199*260*662*215"/>
</p:tagLst>
</file>

<file path=ppt/tags/tag43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36.xml><?xml version="1.0" encoding="utf-8"?>
<p:tagLst xmlns:p="http://schemas.openxmlformats.org/presentationml/2006/main">
  <p:tag name="COMMONDATA" val="eyJoZGlkIjoiZjA0MmQ4N2JlZDRkYTVmM2QxMDAwYTU3YTQ3MzY2OGUifQ=="/>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PA" val="v5.2.11"/>
</p:tagLst>
</file>

<file path=ppt/tags/tag64.xml><?xml version="1.0" encoding="utf-8"?>
<p:tagLst xmlns:p="http://schemas.openxmlformats.org/presentationml/2006/main">
  <p:tag name="PA" val="v5.2.11"/>
</p:tagLst>
</file>

<file path=ppt/tags/tag65.xml><?xml version="1.0" encoding="utf-8"?>
<p:tagLst xmlns:p="http://schemas.openxmlformats.org/presentationml/2006/main">
  <p:tag name="PA" val="v5.2.11"/>
</p:tagLst>
</file>

<file path=ppt/tags/tag66.xml><?xml version="1.0" encoding="utf-8"?>
<p:tagLst xmlns:p="http://schemas.openxmlformats.org/presentationml/2006/main">
  <p:tag name="PA" val="v5.2.11"/>
</p:tagLst>
</file>

<file path=ppt/tags/tag67.xml><?xml version="1.0" encoding="utf-8"?>
<p:tagLst xmlns:p="http://schemas.openxmlformats.org/presentationml/2006/main">
  <p:tag name="PA" val="v5.2.11"/>
</p:tagLst>
</file>

<file path=ppt/tags/tag68.xml><?xml version="1.0" encoding="utf-8"?>
<p:tagLst xmlns:p="http://schemas.openxmlformats.org/presentationml/2006/main">
  <p:tag name="PA" val="v5.2.11"/>
</p:tagLst>
</file>

<file path=ppt/tags/tag69.xml><?xml version="1.0" encoding="utf-8"?>
<p:tagLst xmlns:p="http://schemas.openxmlformats.org/presentationml/2006/main">
  <p:tag name="PA" val="v5.2.1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PA" val="v5.2.11"/>
</p:tagLst>
</file>

<file path=ppt/tags/tag71.xml><?xml version="1.0" encoding="utf-8"?>
<p:tagLst xmlns:p="http://schemas.openxmlformats.org/presentationml/2006/main">
  <p:tag name="PA" val="v5.2.11"/>
</p:tagLst>
</file>

<file path=ppt/tags/tag72.xml><?xml version="1.0" encoding="utf-8"?>
<p:tagLst xmlns:p="http://schemas.openxmlformats.org/presentationml/2006/main">
  <p:tag name="PA" val="v5.2.11"/>
</p:tagLst>
</file>

<file path=ppt/tags/tag73.xml><?xml version="1.0" encoding="utf-8"?>
<p:tagLst xmlns:p="http://schemas.openxmlformats.org/presentationml/2006/main">
  <p:tag name="PA" val="v5.2.11"/>
</p:tagLst>
</file>

<file path=ppt/tags/tag74.xml><?xml version="1.0" encoding="utf-8"?>
<p:tagLst xmlns:p="http://schemas.openxmlformats.org/presentationml/2006/main">
  <p:tag name="PA" val="v5.2.11"/>
</p:tagLst>
</file>

<file path=ppt/tags/tag75.xml><?xml version="1.0" encoding="utf-8"?>
<p:tagLst xmlns:p="http://schemas.openxmlformats.org/presentationml/2006/main">
  <p:tag name="PA" val="v5.2.11"/>
</p:tagLst>
</file>

<file path=ppt/tags/tag76.xml><?xml version="1.0" encoding="utf-8"?>
<p:tagLst xmlns:p="http://schemas.openxmlformats.org/presentationml/2006/main">
  <p:tag name="PA" val="v5.2.11"/>
</p:tagLst>
</file>

<file path=ppt/tags/tag77.xml><?xml version="1.0" encoding="utf-8"?>
<p:tagLst xmlns:p="http://schemas.openxmlformats.org/presentationml/2006/main">
  <p:tag name="PA" val="v5.2.11"/>
</p:tagLst>
</file>

<file path=ppt/tags/tag78.xml><?xml version="1.0" encoding="utf-8"?>
<p:tagLst xmlns:p="http://schemas.openxmlformats.org/presentationml/2006/main">
  <p:tag name="PA" val="v5.2.11"/>
</p:tagLst>
</file>

<file path=ppt/tags/tag79.xml><?xml version="1.0" encoding="utf-8"?>
<p:tagLst xmlns:p="http://schemas.openxmlformats.org/presentationml/2006/main">
  <p:tag name="PA" val="v5.2.1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PA" val="v5.2.11"/>
</p:tagLst>
</file>

<file path=ppt/tags/tag81.xml><?xml version="1.0" encoding="utf-8"?>
<p:tagLst xmlns:p="http://schemas.openxmlformats.org/presentationml/2006/main">
  <p:tag name="PA" val="v5.2.11"/>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PA" val="v5.2.11"/>
</p:tagLst>
</file>

<file path=ppt/tags/tag88.xml><?xml version="1.0" encoding="utf-8"?>
<p:tagLst xmlns:p="http://schemas.openxmlformats.org/presentationml/2006/main">
  <p:tag name="PA" val="v5.2.11"/>
</p:tagLst>
</file>

<file path=ppt/tags/tag89.xml><?xml version="1.0" encoding="utf-8"?>
<p:tagLst xmlns:p="http://schemas.openxmlformats.org/presentationml/2006/main">
  <p:tag name="PA" val="v5.2.1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PA" val="v5.2.11"/>
</p:tagLst>
</file>

<file path=ppt/tags/tag91.xml><?xml version="1.0" encoding="utf-8"?>
<p:tagLst xmlns:p="http://schemas.openxmlformats.org/presentationml/2006/main">
  <p:tag name="PA" val="v5.2.11"/>
</p:tagLst>
</file>

<file path=ppt/tags/tag92.xml><?xml version="1.0" encoding="utf-8"?>
<p:tagLst xmlns:p="http://schemas.openxmlformats.org/presentationml/2006/main">
  <p:tag name="PA" val="v5.2.11"/>
</p:tagLst>
</file>

<file path=ppt/tags/tag93.xml><?xml version="1.0" encoding="utf-8"?>
<p:tagLst xmlns:p="http://schemas.openxmlformats.org/presentationml/2006/main">
  <p:tag name="PA" val="v5.2.11"/>
</p:tagLst>
</file>

<file path=ppt/tags/tag94.xml><?xml version="1.0" encoding="utf-8"?>
<p:tagLst xmlns:p="http://schemas.openxmlformats.org/presentationml/2006/main">
  <p:tag name="PA" val="v5.2.11"/>
</p:tagLst>
</file>

<file path=ppt/tags/tag95.xml><?xml version="1.0" encoding="utf-8"?>
<p:tagLst xmlns:p="http://schemas.openxmlformats.org/presentationml/2006/main">
  <p:tag name="PA" val="v5.2.11"/>
</p:tagLst>
</file>

<file path=ppt/tags/tag96.xml><?xml version="1.0" encoding="utf-8"?>
<p:tagLst xmlns:p="http://schemas.openxmlformats.org/presentationml/2006/main">
  <p:tag name="PA" val="v5.2.11"/>
</p:tagLst>
</file>

<file path=ppt/tags/tag97.xml><?xml version="1.0" encoding="utf-8"?>
<p:tagLst xmlns:p="http://schemas.openxmlformats.org/presentationml/2006/main">
  <p:tag name="PA" val="v5.2.11"/>
</p:tagLst>
</file>

<file path=ppt/tags/tag98.xml><?xml version="1.0" encoding="utf-8"?>
<p:tagLst xmlns:p="http://schemas.openxmlformats.org/presentationml/2006/main">
  <p:tag name="PA" val="v5.2.11"/>
</p:tagLst>
</file>

<file path=ppt/tags/tag99.xml><?xml version="1.0" encoding="utf-8"?>
<p:tagLst xmlns:p="http://schemas.openxmlformats.org/presentationml/2006/main">
  <p:tag name="PA" val="v5.2.1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6374</Words>
  <Application>WPS 演示</Application>
  <PresentationFormat>宽屏</PresentationFormat>
  <Paragraphs>1049</Paragraphs>
  <Slides>67</Slides>
  <Notes>4</Notes>
  <HiddenSlides>0</HiddenSlides>
  <MMClips>0</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67</vt:i4>
      </vt:variant>
    </vt:vector>
  </HeadingPairs>
  <TitlesOfParts>
    <vt:vector size="101" baseType="lpstr">
      <vt:lpstr>Arial</vt:lpstr>
      <vt:lpstr>SimSun</vt:lpstr>
      <vt:lpstr>Wingdings</vt:lpstr>
      <vt:lpstr>Wingdings</vt:lpstr>
      <vt:lpstr>Microsoft YaHei</vt:lpstr>
      <vt:lpstr>Arial Unicode MS</vt:lpstr>
      <vt:lpstr>Calibri</vt:lpstr>
      <vt:lpstr>思源黑体 CN Regular</vt:lpstr>
      <vt:lpstr>SimHei</vt:lpstr>
      <vt:lpstr>思源黑体 CN Bold</vt:lpstr>
      <vt:lpstr>Arial</vt:lpstr>
      <vt:lpstr>Microsoft YaHei Light</vt:lpstr>
      <vt:lpstr>方正兰亭黑简体</vt:lpstr>
      <vt:lpstr>HelveticaExt-Normal</vt:lpstr>
      <vt:lpstr>OPPOSans B</vt:lpstr>
      <vt:lpstr>思源黑体 CN Heavy</vt:lpstr>
      <vt:lpstr>OPPOSans M</vt:lpstr>
      <vt:lpstr>华文细黑</vt:lpstr>
      <vt:lpstr>华文楷体</vt:lpstr>
      <vt:lpstr>Comic Sans MS</vt:lpstr>
      <vt:lpstr>Times New Roman</vt:lpstr>
      <vt:lpstr>Times New Roman</vt:lpstr>
      <vt:lpstr>KaiTi</vt:lpstr>
      <vt:lpstr>GB Pinyinok-D</vt:lpstr>
      <vt:lpstr>Segoe Print</vt:lpstr>
      <vt:lpstr>思源黑体 CN Regular</vt:lpstr>
      <vt:lpstr>Aa日式标题字 (非商业使用)</vt:lpstr>
      <vt:lpstr>Cambria Math</vt:lpstr>
      <vt:lpstr>Aharoni</vt:lpstr>
      <vt:lpstr>Yu Gothic UI Semibold</vt:lpstr>
      <vt:lpstr>方正喵呜体</vt:lpstr>
      <vt:lpstr>思源黑体</vt:lpstr>
      <vt:lpstr>Helvetica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WPS_1667472681</cp:lastModifiedBy>
  <cp:revision>183</cp:revision>
  <dcterms:created xsi:type="dcterms:W3CDTF">2019-06-19T02:08:00Z</dcterms:created>
  <dcterms:modified xsi:type="dcterms:W3CDTF">2022-11-04T15:30:15Z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3FBBD04DE01A4CC8B19861722844D15F</vt:lpwstr>
  </property>
</Properties>
</file>